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2" r:id="rId3"/>
    <p:sldId id="258" r:id="rId4"/>
    <p:sldId id="271" r:id="rId5"/>
    <p:sldId id="272" r:id="rId6"/>
    <p:sldId id="260" r:id="rId7"/>
    <p:sldId id="261" r:id="rId8"/>
    <p:sldId id="1506" r:id="rId9"/>
    <p:sldId id="262" r:id="rId10"/>
    <p:sldId id="263" r:id="rId11"/>
    <p:sldId id="315" r:id="rId12"/>
    <p:sldId id="316" r:id="rId13"/>
    <p:sldId id="317" r:id="rId14"/>
    <p:sldId id="319" r:id="rId15"/>
    <p:sldId id="318" r:id="rId16"/>
    <p:sldId id="264" r:id="rId17"/>
    <p:sldId id="320" r:id="rId18"/>
    <p:sldId id="268" r:id="rId19"/>
    <p:sldId id="1704" r:id="rId20"/>
    <p:sldId id="1507" r:id="rId21"/>
    <p:sldId id="1513" r:id="rId22"/>
    <p:sldId id="325" r:id="rId23"/>
    <p:sldId id="309" r:id="rId24"/>
    <p:sldId id="290" r:id="rId25"/>
    <p:sldId id="314" r:id="rId26"/>
    <p:sldId id="1514" r:id="rId27"/>
    <p:sldId id="294" r:id="rId28"/>
    <p:sldId id="310" r:id="rId29"/>
    <p:sldId id="1512" r:id="rId30"/>
    <p:sldId id="1510" r:id="rId31"/>
    <p:sldId id="1509" r:id="rId32"/>
    <p:sldId id="292" r:id="rId33"/>
    <p:sldId id="295" r:id="rId34"/>
    <p:sldId id="296" r:id="rId35"/>
    <p:sldId id="297" r:id="rId36"/>
    <p:sldId id="298" r:id="rId37"/>
    <p:sldId id="299" r:id="rId38"/>
    <p:sldId id="1516" r:id="rId39"/>
    <p:sldId id="1517" r:id="rId40"/>
    <p:sldId id="300" r:id="rId41"/>
    <p:sldId id="323" r:id="rId42"/>
    <p:sldId id="302" r:id="rId43"/>
    <p:sldId id="303" r:id="rId44"/>
    <p:sldId id="305" r:id="rId45"/>
    <p:sldId id="308" r:id="rId46"/>
    <p:sldId id="306" r:id="rId47"/>
    <p:sldId id="307" r:id="rId48"/>
    <p:sldId id="324" r:id="rId49"/>
    <p:sldId id="1533" r:id="rId50"/>
    <p:sldId id="1518" r:id="rId51"/>
    <p:sldId id="1535" r:id="rId52"/>
    <p:sldId id="1520" r:id="rId53"/>
    <p:sldId id="1519" r:id="rId54"/>
    <p:sldId id="1522" r:id="rId55"/>
    <p:sldId id="1525" r:id="rId56"/>
    <p:sldId id="1532" r:id="rId57"/>
    <p:sldId id="289" r:id="rId58"/>
    <p:sldId id="1534" r:id="rId59"/>
    <p:sldId id="1530" r:id="rId60"/>
    <p:sldId id="153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E403F-11DB-4EB9-8390-FEE0EC8E719E}" v="173" dt="2021-05-19T08:03:26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Ward" userId="46e8b325c1b402f3" providerId="LiveId" clId="{37CE403F-11DB-4EB9-8390-FEE0EC8E719E}"/>
    <pc:docChg chg="custSel modSld">
      <pc:chgData name="Gillian Ward" userId="46e8b325c1b402f3" providerId="LiveId" clId="{37CE403F-11DB-4EB9-8390-FEE0EC8E719E}" dt="2021-05-19T08:46:13.405" v="238" actId="6549"/>
      <pc:docMkLst>
        <pc:docMk/>
      </pc:docMkLst>
      <pc:sldChg chg="modSp mod">
        <pc:chgData name="Gillian Ward" userId="46e8b325c1b402f3" providerId="LiveId" clId="{37CE403F-11DB-4EB9-8390-FEE0EC8E719E}" dt="2021-05-19T08:45:48.850" v="228" actId="20577"/>
        <pc:sldMkLst>
          <pc:docMk/>
          <pc:sldMk cId="3074920199" sldId="306"/>
        </pc:sldMkLst>
        <pc:spChg chg="mod">
          <ac:chgData name="Gillian Ward" userId="46e8b325c1b402f3" providerId="LiveId" clId="{37CE403F-11DB-4EB9-8390-FEE0EC8E719E}" dt="2021-05-19T08:45:48.850" v="228" actId="20577"/>
          <ac:spMkLst>
            <pc:docMk/>
            <pc:sldMk cId="3074920199" sldId="306"/>
            <ac:spMk id="3" creationId="{6FE15292-2FB2-4E3A-8DDF-02832F2CF1B8}"/>
          </ac:spMkLst>
        </pc:spChg>
      </pc:sldChg>
      <pc:sldChg chg="modSp mod">
        <pc:chgData name="Gillian Ward" userId="46e8b325c1b402f3" providerId="LiveId" clId="{37CE403F-11DB-4EB9-8390-FEE0EC8E719E}" dt="2021-05-19T08:46:13.405" v="238" actId="6549"/>
        <pc:sldMkLst>
          <pc:docMk/>
          <pc:sldMk cId="3864301103" sldId="324"/>
        </pc:sldMkLst>
        <pc:spChg chg="mod">
          <ac:chgData name="Gillian Ward" userId="46e8b325c1b402f3" providerId="LiveId" clId="{37CE403F-11DB-4EB9-8390-FEE0EC8E719E}" dt="2021-05-19T08:46:13.405" v="238" actId="6549"/>
          <ac:spMkLst>
            <pc:docMk/>
            <pc:sldMk cId="3864301103" sldId="324"/>
            <ac:spMk id="3" creationId="{A19B282B-A31B-4652-B98D-D922B7E9D810}"/>
          </ac:spMkLst>
        </pc:spChg>
      </pc:sldChg>
      <pc:sldChg chg="modSp mod">
        <pc:chgData name="Gillian Ward" userId="46e8b325c1b402f3" providerId="LiveId" clId="{37CE403F-11DB-4EB9-8390-FEE0EC8E719E}" dt="2021-05-19T08:44:29.569" v="200" actId="20577"/>
        <pc:sldMkLst>
          <pc:docMk/>
          <pc:sldMk cId="3225454133" sldId="1518"/>
        </pc:sldMkLst>
        <pc:spChg chg="mod">
          <ac:chgData name="Gillian Ward" userId="46e8b325c1b402f3" providerId="LiveId" clId="{37CE403F-11DB-4EB9-8390-FEE0EC8E719E}" dt="2021-05-19T08:44:29.569" v="200" actId="20577"/>
          <ac:spMkLst>
            <pc:docMk/>
            <pc:sldMk cId="3225454133" sldId="1518"/>
            <ac:spMk id="3" creationId="{FEDDD2C9-A792-4252-B39A-6C102CFA0FE1}"/>
          </ac:spMkLst>
        </pc:spChg>
      </pc:sldChg>
      <pc:sldChg chg="modSp mod">
        <pc:chgData name="Gillian Ward" userId="46e8b325c1b402f3" providerId="LiveId" clId="{37CE403F-11DB-4EB9-8390-FEE0EC8E719E}" dt="2021-05-19T08:44:11.235" v="175" actId="313"/>
        <pc:sldMkLst>
          <pc:docMk/>
          <pc:sldMk cId="345012494" sldId="1520"/>
        </pc:sldMkLst>
        <pc:spChg chg="mod">
          <ac:chgData name="Gillian Ward" userId="46e8b325c1b402f3" providerId="LiveId" clId="{37CE403F-11DB-4EB9-8390-FEE0EC8E719E}" dt="2021-05-19T08:44:11.235" v="175" actId="313"/>
          <ac:spMkLst>
            <pc:docMk/>
            <pc:sldMk cId="345012494" sldId="1520"/>
            <ac:spMk id="3" creationId="{1FDFC004-3FE7-49D5-97EA-5CC71FDCA6F0}"/>
          </ac:spMkLst>
        </pc:spChg>
      </pc:sldChg>
      <pc:sldChg chg="modSp">
        <pc:chgData name="Gillian Ward" userId="46e8b325c1b402f3" providerId="LiveId" clId="{37CE403F-11DB-4EB9-8390-FEE0EC8E719E}" dt="2021-05-19T08:03:26.940" v="170" actId="108"/>
        <pc:sldMkLst>
          <pc:docMk/>
          <pc:sldMk cId="4021904316" sldId="1525"/>
        </pc:sldMkLst>
        <pc:graphicFrameChg chg="mod">
          <ac:chgData name="Gillian Ward" userId="46e8b325c1b402f3" providerId="LiveId" clId="{37CE403F-11DB-4EB9-8390-FEE0EC8E719E}" dt="2021-05-19T08:03:26.940" v="170" actId="108"/>
          <ac:graphicFrameMkLst>
            <pc:docMk/>
            <pc:sldMk cId="4021904316" sldId="1525"/>
            <ac:graphicFrameMk id="4" creationId="{2E212724-5F94-4D22-ADBC-75E3998B0EEA}"/>
          </ac:graphicFrameMkLst>
        </pc:graphicFrameChg>
      </pc:sldChg>
      <pc:sldChg chg="modSp mod">
        <pc:chgData name="Gillian Ward" userId="46e8b325c1b402f3" providerId="LiveId" clId="{37CE403F-11DB-4EB9-8390-FEE0EC8E719E}" dt="2021-05-19T08:44:03.499" v="174" actId="14100"/>
        <pc:sldMkLst>
          <pc:docMk/>
          <pc:sldMk cId="2080287411" sldId="1535"/>
        </pc:sldMkLst>
        <pc:spChg chg="mod">
          <ac:chgData name="Gillian Ward" userId="46e8b325c1b402f3" providerId="LiveId" clId="{37CE403F-11DB-4EB9-8390-FEE0EC8E719E}" dt="2021-05-19T08:44:03.499" v="174" actId="14100"/>
          <ac:spMkLst>
            <pc:docMk/>
            <pc:sldMk cId="2080287411" sldId="1535"/>
            <ac:spMk id="3" creationId="{C108F710-CDCC-4A19-A0CB-46F5B0131D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B8989-0EFC-4801-99EF-53E895A1368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04AD871-6583-444F-AD28-334F5B627AF9}">
      <dgm:prSet/>
      <dgm:spPr/>
      <dgm:t>
        <a:bodyPr/>
        <a:lstStyle/>
        <a:p>
          <a:r>
            <a:rPr lang="en-IE" b="1" dirty="0"/>
            <a:t>  Set Objectives</a:t>
          </a:r>
        </a:p>
      </dgm:t>
    </dgm:pt>
    <dgm:pt modelId="{2997CA1C-F74E-43B9-8E54-5F4648BF5FE8}" type="parTrans" cxnId="{171EB09A-ACAB-4B4A-B602-A423FDF7328A}">
      <dgm:prSet/>
      <dgm:spPr/>
      <dgm:t>
        <a:bodyPr/>
        <a:lstStyle/>
        <a:p>
          <a:endParaRPr lang="en-IE"/>
        </a:p>
      </dgm:t>
    </dgm:pt>
    <dgm:pt modelId="{452EF6AA-3FBF-491E-869B-07719840FEC9}" type="sibTrans" cxnId="{171EB09A-ACAB-4B4A-B602-A423FDF7328A}">
      <dgm:prSet/>
      <dgm:spPr/>
      <dgm:t>
        <a:bodyPr/>
        <a:lstStyle/>
        <a:p>
          <a:endParaRPr lang="en-IE"/>
        </a:p>
      </dgm:t>
    </dgm:pt>
    <dgm:pt modelId="{039A11E7-6CB9-40C4-A01F-C1A1FC92D14D}">
      <dgm:prSet/>
      <dgm:spPr/>
      <dgm:t>
        <a:bodyPr/>
        <a:lstStyle/>
        <a:p>
          <a:r>
            <a:rPr lang="en-IE" dirty="0"/>
            <a:t>Establish goals for the group and decide what must be done to achieve them</a:t>
          </a:r>
        </a:p>
      </dgm:t>
    </dgm:pt>
    <dgm:pt modelId="{9BCF9A8E-AE67-43E3-939A-9CC3361BD312}" type="parTrans" cxnId="{E973DD30-1463-49F3-8483-844715816A41}">
      <dgm:prSet/>
      <dgm:spPr/>
      <dgm:t>
        <a:bodyPr/>
        <a:lstStyle/>
        <a:p>
          <a:endParaRPr lang="en-IE"/>
        </a:p>
      </dgm:t>
    </dgm:pt>
    <dgm:pt modelId="{3D4A719B-D32F-4B11-B99D-7D0B2E1063F5}" type="sibTrans" cxnId="{E973DD30-1463-49F3-8483-844715816A41}">
      <dgm:prSet/>
      <dgm:spPr/>
      <dgm:t>
        <a:bodyPr/>
        <a:lstStyle/>
        <a:p>
          <a:endParaRPr lang="en-IE"/>
        </a:p>
      </dgm:t>
    </dgm:pt>
    <dgm:pt modelId="{A02750F4-EC16-48BF-B5C6-5FB97E800B21}">
      <dgm:prSet/>
      <dgm:spPr/>
      <dgm:t>
        <a:bodyPr/>
        <a:lstStyle/>
        <a:p>
          <a:r>
            <a:rPr lang="en-IE" b="1" dirty="0"/>
            <a:t>    Organise</a:t>
          </a:r>
        </a:p>
      </dgm:t>
    </dgm:pt>
    <dgm:pt modelId="{DEB09A36-2208-4FAC-99E7-DE38D4685E5A}" type="parTrans" cxnId="{6AA60496-0D7C-4E6B-A09D-53D5D55F00CD}">
      <dgm:prSet/>
      <dgm:spPr/>
      <dgm:t>
        <a:bodyPr/>
        <a:lstStyle/>
        <a:p>
          <a:endParaRPr lang="en-IE"/>
        </a:p>
      </dgm:t>
    </dgm:pt>
    <dgm:pt modelId="{2949A323-D8E4-4E6D-980B-71AE5FFDA5FD}" type="sibTrans" cxnId="{6AA60496-0D7C-4E6B-A09D-53D5D55F00CD}">
      <dgm:prSet/>
      <dgm:spPr/>
      <dgm:t>
        <a:bodyPr/>
        <a:lstStyle/>
        <a:p>
          <a:endParaRPr lang="en-IE"/>
        </a:p>
      </dgm:t>
    </dgm:pt>
    <dgm:pt modelId="{695DE338-AB1E-4064-AB49-6052FCA4F9AE}">
      <dgm:prSet/>
      <dgm:spPr/>
      <dgm:t>
        <a:bodyPr/>
        <a:lstStyle/>
        <a:p>
          <a:r>
            <a:rPr lang="en-IE" dirty="0"/>
            <a:t>Divide work into manageable activities and select people to accomplish tasks</a:t>
          </a:r>
        </a:p>
      </dgm:t>
    </dgm:pt>
    <dgm:pt modelId="{66A95587-9873-4CA6-8D54-EDC4330F52C7}" type="parTrans" cxnId="{050475B7-64E4-448D-A526-1DFC19C0B3E7}">
      <dgm:prSet/>
      <dgm:spPr/>
      <dgm:t>
        <a:bodyPr/>
        <a:lstStyle/>
        <a:p>
          <a:endParaRPr lang="en-IE"/>
        </a:p>
      </dgm:t>
    </dgm:pt>
    <dgm:pt modelId="{DB9A950E-F855-4D19-825B-4782F48B1350}" type="sibTrans" cxnId="{050475B7-64E4-448D-A526-1DFC19C0B3E7}">
      <dgm:prSet/>
      <dgm:spPr/>
      <dgm:t>
        <a:bodyPr/>
        <a:lstStyle/>
        <a:p>
          <a:endParaRPr lang="en-IE"/>
        </a:p>
      </dgm:t>
    </dgm:pt>
    <dgm:pt modelId="{6BB0897F-DD84-45D4-AE80-A11FB524AE77}">
      <dgm:prSet/>
      <dgm:spPr/>
      <dgm:t>
        <a:bodyPr/>
        <a:lstStyle/>
        <a:p>
          <a:pPr algn="ctr"/>
          <a:r>
            <a:rPr lang="en-IE" b="1" dirty="0"/>
            <a:t>Motivate &amp;        communicate</a:t>
          </a:r>
        </a:p>
      </dgm:t>
    </dgm:pt>
    <dgm:pt modelId="{2CCC673F-030A-44E5-A8C0-31207260BF13}" type="parTrans" cxnId="{3F881DF3-5F2E-4891-85A2-0D631D404F8A}">
      <dgm:prSet/>
      <dgm:spPr/>
      <dgm:t>
        <a:bodyPr/>
        <a:lstStyle/>
        <a:p>
          <a:endParaRPr lang="en-IE"/>
        </a:p>
      </dgm:t>
    </dgm:pt>
    <dgm:pt modelId="{8E88A272-E257-4BED-BF8D-2BA4338C03D2}" type="sibTrans" cxnId="{3F881DF3-5F2E-4891-85A2-0D631D404F8A}">
      <dgm:prSet/>
      <dgm:spPr/>
      <dgm:t>
        <a:bodyPr/>
        <a:lstStyle/>
        <a:p>
          <a:endParaRPr lang="en-IE"/>
        </a:p>
      </dgm:t>
    </dgm:pt>
    <dgm:pt modelId="{FC217E8A-4CD4-41BD-9E7E-2FA4C29F38FB}">
      <dgm:prSet/>
      <dgm:spPr/>
      <dgm:t>
        <a:bodyPr/>
        <a:lstStyle/>
        <a:p>
          <a:pPr algn="l"/>
          <a:r>
            <a:rPr lang="en-IE" dirty="0"/>
            <a:t>Create teamwork via decisions on pay, promotion, etc and through communication</a:t>
          </a:r>
        </a:p>
      </dgm:t>
    </dgm:pt>
    <dgm:pt modelId="{3574594F-EB57-4D1C-B76F-61FF06EF72CF}" type="parTrans" cxnId="{180DE751-7EAC-44E6-BF22-564C99E246A0}">
      <dgm:prSet/>
      <dgm:spPr/>
      <dgm:t>
        <a:bodyPr/>
        <a:lstStyle/>
        <a:p>
          <a:endParaRPr lang="en-IE"/>
        </a:p>
      </dgm:t>
    </dgm:pt>
    <dgm:pt modelId="{044A5BBC-63ED-4532-A9F8-C3AE68150A7A}" type="sibTrans" cxnId="{180DE751-7EAC-44E6-BF22-564C99E246A0}">
      <dgm:prSet/>
      <dgm:spPr/>
      <dgm:t>
        <a:bodyPr/>
        <a:lstStyle/>
        <a:p>
          <a:endParaRPr lang="en-IE"/>
        </a:p>
      </dgm:t>
    </dgm:pt>
    <dgm:pt modelId="{B6CE59C2-6F07-4828-A7B0-53F7495D9AD4}">
      <dgm:prSet/>
      <dgm:spPr/>
      <dgm:t>
        <a:bodyPr/>
        <a:lstStyle/>
        <a:p>
          <a:r>
            <a:rPr lang="en-IE" b="1" dirty="0"/>
            <a:t>    Measure</a:t>
          </a:r>
        </a:p>
      </dgm:t>
    </dgm:pt>
    <dgm:pt modelId="{82A7D955-7A04-41C6-897A-392858CDC4D8}" type="parTrans" cxnId="{CD13C608-26B6-42C0-AEAE-7C4C09A483D8}">
      <dgm:prSet/>
      <dgm:spPr/>
      <dgm:t>
        <a:bodyPr/>
        <a:lstStyle/>
        <a:p>
          <a:endParaRPr lang="en-IE"/>
        </a:p>
      </dgm:t>
    </dgm:pt>
    <dgm:pt modelId="{A8FFF4FC-B7F1-4880-BFC7-9E7B2066A954}" type="sibTrans" cxnId="{CD13C608-26B6-42C0-AEAE-7C4C09A483D8}">
      <dgm:prSet/>
      <dgm:spPr/>
      <dgm:t>
        <a:bodyPr/>
        <a:lstStyle/>
        <a:p>
          <a:endParaRPr lang="en-IE"/>
        </a:p>
      </dgm:t>
    </dgm:pt>
    <dgm:pt modelId="{A312ACCB-8994-411F-B88E-F5327F9D9D9D}">
      <dgm:prSet/>
      <dgm:spPr/>
      <dgm:t>
        <a:bodyPr/>
        <a:lstStyle/>
        <a:p>
          <a:r>
            <a:rPr lang="en-IE" dirty="0"/>
            <a:t>Set targets and standards</a:t>
          </a:r>
        </a:p>
      </dgm:t>
    </dgm:pt>
    <dgm:pt modelId="{E037A4A5-7788-4204-A0E7-3A9A93C622F5}" type="parTrans" cxnId="{27444799-7F39-4B2A-A208-FC305C92DF53}">
      <dgm:prSet/>
      <dgm:spPr/>
      <dgm:t>
        <a:bodyPr/>
        <a:lstStyle/>
        <a:p>
          <a:endParaRPr lang="en-IE"/>
        </a:p>
      </dgm:t>
    </dgm:pt>
    <dgm:pt modelId="{CCC6EA48-B123-40FD-A401-EDBEFF0AB7E4}" type="sibTrans" cxnId="{27444799-7F39-4B2A-A208-FC305C92DF53}">
      <dgm:prSet/>
      <dgm:spPr/>
      <dgm:t>
        <a:bodyPr/>
        <a:lstStyle/>
        <a:p>
          <a:endParaRPr lang="en-IE"/>
        </a:p>
      </dgm:t>
    </dgm:pt>
    <dgm:pt modelId="{593FED7F-5922-44FE-95A5-BC8D042881B0}">
      <dgm:prSet/>
      <dgm:spPr/>
      <dgm:t>
        <a:bodyPr/>
        <a:lstStyle/>
        <a:p>
          <a:r>
            <a:rPr lang="en-IE"/>
            <a:t>Appraise performance</a:t>
          </a:r>
        </a:p>
      </dgm:t>
    </dgm:pt>
    <dgm:pt modelId="{19EE912A-1AA2-4986-A5A5-8E2381097023}" type="parTrans" cxnId="{6C6C30D9-CD78-463B-B9BF-F932C20D837A}">
      <dgm:prSet/>
      <dgm:spPr/>
      <dgm:t>
        <a:bodyPr/>
        <a:lstStyle/>
        <a:p>
          <a:endParaRPr lang="en-IE"/>
        </a:p>
      </dgm:t>
    </dgm:pt>
    <dgm:pt modelId="{3C633453-11EF-4090-AE19-42848C98C331}" type="sibTrans" cxnId="{6C6C30D9-CD78-463B-B9BF-F932C20D837A}">
      <dgm:prSet/>
      <dgm:spPr/>
      <dgm:t>
        <a:bodyPr/>
        <a:lstStyle/>
        <a:p>
          <a:endParaRPr lang="en-IE"/>
        </a:p>
      </dgm:t>
    </dgm:pt>
    <dgm:pt modelId="{A03BE809-03BC-4C7A-8117-7FAA98D4F9FE}">
      <dgm:prSet/>
      <dgm:spPr/>
      <dgm:t>
        <a:bodyPr/>
        <a:lstStyle/>
        <a:p>
          <a:pPr algn="ctr"/>
          <a:r>
            <a:rPr lang="en-IE" b="1" dirty="0"/>
            <a:t>    Develop People</a:t>
          </a:r>
        </a:p>
      </dgm:t>
    </dgm:pt>
    <dgm:pt modelId="{81670D95-A83F-473D-B1B4-2E061F3E4B92}" type="parTrans" cxnId="{C2C1FC70-9919-4E7D-9DBD-EED4185FD3D5}">
      <dgm:prSet/>
      <dgm:spPr/>
      <dgm:t>
        <a:bodyPr/>
        <a:lstStyle/>
        <a:p>
          <a:endParaRPr lang="en-IE"/>
        </a:p>
      </dgm:t>
    </dgm:pt>
    <dgm:pt modelId="{4E8659D9-38BB-469C-A030-686D91E997DA}" type="sibTrans" cxnId="{C2C1FC70-9919-4E7D-9DBD-EED4185FD3D5}">
      <dgm:prSet/>
      <dgm:spPr/>
      <dgm:t>
        <a:bodyPr/>
        <a:lstStyle/>
        <a:p>
          <a:endParaRPr lang="en-IE"/>
        </a:p>
      </dgm:t>
    </dgm:pt>
    <dgm:pt modelId="{318487AC-0011-4FFC-B181-2FDC216C7A57}">
      <dgm:prSet/>
      <dgm:spPr/>
      <dgm:t>
        <a:bodyPr/>
        <a:lstStyle/>
        <a:p>
          <a:pPr algn="l"/>
          <a:r>
            <a:rPr lang="en-IE" dirty="0"/>
            <a:t>Recognise the value of employees </a:t>
          </a:r>
        </a:p>
      </dgm:t>
    </dgm:pt>
    <dgm:pt modelId="{3B81EB26-EC6E-4548-84AE-599C1F677C1B}" type="parTrans" cxnId="{A58EC480-4959-4C66-9F6C-CAA9DF020C36}">
      <dgm:prSet/>
      <dgm:spPr/>
      <dgm:t>
        <a:bodyPr/>
        <a:lstStyle/>
        <a:p>
          <a:endParaRPr lang="en-IE"/>
        </a:p>
      </dgm:t>
    </dgm:pt>
    <dgm:pt modelId="{9284F731-3FFA-4D95-B1B3-EDEAC6C76201}" type="sibTrans" cxnId="{A58EC480-4959-4C66-9F6C-CAA9DF020C36}">
      <dgm:prSet/>
      <dgm:spPr/>
      <dgm:t>
        <a:bodyPr/>
        <a:lstStyle/>
        <a:p>
          <a:endParaRPr lang="en-IE"/>
        </a:p>
      </dgm:t>
    </dgm:pt>
    <dgm:pt modelId="{DAA2897B-BB29-4D59-A721-71134F29A453}">
      <dgm:prSet/>
      <dgm:spPr/>
      <dgm:t>
        <a:bodyPr/>
        <a:lstStyle/>
        <a:p>
          <a:pPr algn="l"/>
          <a:r>
            <a:rPr lang="en-IE" dirty="0"/>
            <a:t>Develop this critical organisational asset</a:t>
          </a:r>
        </a:p>
      </dgm:t>
    </dgm:pt>
    <dgm:pt modelId="{CFADD3B7-1230-48B6-8E9A-BE97266DE9C9}" type="parTrans" cxnId="{9623946A-52F7-49FC-8018-EACC789443EB}">
      <dgm:prSet/>
      <dgm:spPr/>
      <dgm:t>
        <a:bodyPr/>
        <a:lstStyle/>
        <a:p>
          <a:endParaRPr lang="en-IE"/>
        </a:p>
      </dgm:t>
    </dgm:pt>
    <dgm:pt modelId="{3C6C19E6-3FF8-4988-99C6-CB77F9146685}" type="sibTrans" cxnId="{9623946A-52F7-49FC-8018-EACC789443EB}">
      <dgm:prSet/>
      <dgm:spPr/>
      <dgm:t>
        <a:bodyPr/>
        <a:lstStyle/>
        <a:p>
          <a:endParaRPr lang="en-IE"/>
        </a:p>
      </dgm:t>
    </dgm:pt>
    <dgm:pt modelId="{D4AA5F63-FBD2-4C42-8DB1-578B8FC941CD}" type="pres">
      <dgm:prSet presAssocID="{AADB8989-0EFC-4801-99EF-53E895A13689}" presName="compositeShape" presStyleCnt="0">
        <dgm:presLayoutVars>
          <dgm:chMax val="7"/>
          <dgm:dir/>
          <dgm:resizeHandles val="exact"/>
        </dgm:presLayoutVars>
      </dgm:prSet>
      <dgm:spPr/>
    </dgm:pt>
    <dgm:pt modelId="{3DF8B443-268C-4C16-B51E-9B6715F1C045}" type="pres">
      <dgm:prSet presAssocID="{AADB8989-0EFC-4801-99EF-53E895A13689}" presName="wedge1" presStyleLbl="node1" presStyleIdx="0" presStyleCnt="5"/>
      <dgm:spPr/>
    </dgm:pt>
    <dgm:pt modelId="{17B9458C-A80E-46BA-A2CD-5F205A20177C}" type="pres">
      <dgm:prSet presAssocID="{AADB8989-0EFC-4801-99EF-53E895A13689}" presName="dummy1a" presStyleCnt="0"/>
      <dgm:spPr/>
    </dgm:pt>
    <dgm:pt modelId="{BE1B885D-D6E4-4B51-A451-0C8293C71884}" type="pres">
      <dgm:prSet presAssocID="{AADB8989-0EFC-4801-99EF-53E895A13689}" presName="dummy1b" presStyleCnt="0"/>
      <dgm:spPr/>
    </dgm:pt>
    <dgm:pt modelId="{06FB0A33-CB39-4C4C-9D13-0D99EC3B86DC}" type="pres">
      <dgm:prSet presAssocID="{AADB8989-0EFC-4801-99EF-53E895A136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6CC02FA-B71F-4738-BDC0-C9B6F38948D1}" type="pres">
      <dgm:prSet presAssocID="{AADB8989-0EFC-4801-99EF-53E895A13689}" presName="wedge2" presStyleLbl="node1" presStyleIdx="1" presStyleCnt="5"/>
      <dgm:spPr/>
    </dgm:pt>
    <dgm:pt modelId="{F13F3EEE-07C2-47B9-9B82-02F74680A200}" type="pres">
      <dgm:prSet presAssocID="{AADB8989-0EFC-4801-99EF-53E895A13689}" presName="dummy2a" presStyleCnt="0"/>
      <dgm:spPr/>
    </dgm:pt>
    <dgm:pt modelId="{4DE33510-6993-4783-BA02-8BC57D389D78}" type="pres">
      <dgm:prSet presAssocID="{AADB8989-0EFC-4801-99EF-53E895A13689}" presName="dummy2b" presStyleCnt="0"/>
      <dgm:spPr/>
    </dgm:pt>
    <dgm:pt modelId="{28106DC0-F4F8-465A-ACF2-8CECE0F7C8C8}" type="pres">
      <dgm:prSet presAssocID="{AADB8989-0EFC-4801-99EF-53E895A136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B43ADBB-C67F-43B3-9BB5-E46E58B29B98}" type="pres">
      <dgm:prSet presAssocID="{AADB8989-0EFC-4801-99EF-53E895A13689}" presName="wedge3" presStyleLbl="node1" presStyleIdx="2" presStyleCnt="5"/>
      <dgm:spPr/>
    </dgm:pt>
    <dgm:pt modelId="{3155B03D-6A10-4A01-9316-BA296B869898}" type="pres">
      <dgm:prSet presAssocID="{AADB8989-0EFC-4801-99EF-53E895A13689}" presName="dummy3a" presStyleCnt="0"/>
      <dgm:spPr/>
    </dgm:pt>
    <dgm:pt modelId="{411B3395-D7FA-4314-938A-B7C13D06608F}" type="pres">
      <dgm:prSet presAssocID="{AADB8989-0EFC-4801-99EF-53E895A13689}" presName="dummy3b" presStyleCnt="0"/>
      <dgm:spPr/>
    </dgm:pt>
    <dgm:pt modelId="{D37FBA4A-4940-4D45-9568-22A99CD8CCA7}" type="pres">
      <dgm:prSet presAssocID="{AADB8989-0EFC-4801-99EF-53E895A136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6F9A893-9C65-414B-823C-9CD3043A38FA}" type="pres">
      <dgm:prSet presAssocID="{AADB8989-0EFC-4801-99EF-53E895A13689}" presName="wedge4" presStyleLbl="node1" presStyleIdx="3" presStyleCnt="5"/>
      <dgm:spPr/>
    </dgm:pt>
    <dgm:pt modelId="{C378B0AE-0186-4554-8F48-7BBF38FE2BF7}" type="pres">
      <dgm:prSet presAssocID="{AADB8989-0EFC-4801-99EF-53E895A13689}" presName="dummy4a" presStyleCnt="0"/>
      <dgm:spPr/>
    </dgm:pt>
    <dgm:pt modelId="{2F8BB138-7690-4512-A4DE-196627E5A259}" type="pres">
      <dgm:prSet presAssocID="{AADB8989-0EFC-4801-99EF-53E895A13689}" presName="dummy4b" presStyleCnt="0"/>
      <dgm:spPr/>
    </dgm:pt>
    <dgm:pt modelId="{F792949B-997E-4040-995B-2ABD5FB5B24B}" type="pres">
      <dgm:prSet presAssocID="{AADB8989-0EFC-4801-99EF-53E895A136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28EC59F-BA74-46A3-A819-605BDCFB8828}" type="pres">
      <dgm:prSet presAssocID="{AADB8989-0EFC-4801-99EF-53E895A13689}" presName="wedge5" presStyleLbl="node1" presStyleIdx="4" presStyleCnt="5"/>
      <dgm:spPr/>
    </dgm:pt>
    <dgm:pt modelId="{DA95334E-7CCB-4DC0-AB4A-E892951D43B0}" type="pres">
      <dgm:prSet presAssocID="{AADB8989-0EFC-4801-99EF-53E895A13689}" presName="dummy5a" presStyleCnt="0"/>
      <dgm:spPr/>
    </dgm:pt>
    <dgm:pt modelId="{1C335263-0901-438C-A128-6E0D7905D88F}" type="pres">
      <dgm:prSet presAssocID="{AADB8989-0EFC-4801-99EF-53E895A13689}" presName="dummy5b" presStyleCnt="0"/>
      <dgm:spPr/>
    </dgm:pt>
    <dgm:pt modelId="{A9486D67-97B5-4D2A-BB74-9E5540826399}" type="pres">
      <dgm:prSet presAssocID="{AADB8989-0EFC-4801-99EF-53E895A136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C30C8F7-26AC-4CB2-9A2E-BBEB2C22F17B}" type="pres">
      <dgm:prSet presAssocID="{452EF6AA-3FBF-491E-869B-07719840FEC9}" presName="arrowWedge1" presStyleLbl="fgSibTrans2D1" presStyleIdx="0" presStyleCnt="5"/>
      <dgm:spPr/>
    </dgm:pt>
    <dgm:pt modelId="{88E02FB3-C133-475B-A825-A0FF26757ECD}" type="pres">
      <dgm:prSet presAssocID="{2949A323-D8E4-4E6D-980B-71AE5FFDA5FD}" presName="arrowWedge2" presStyleLbl="fgSibTrans2D1" presStyleIdx="1" presStyleCnt="5"/>
      <dgm:spPr/>
    </dgm:pt>
    <dgm:pt modelId="{74142E04-035E-4D32-B226-7D59177FA97D}" type="pres">
      <dgm:prSet presAssocID="{8E88A272-E257-4BED-BF8D-2BA4338C03D2}" presName="arrowWedge3" presStyleLbl="fgSibTrans2D1" presStyleIdx="2" presStyleCnt="5"/>
      <dgm:spPr/>
    </dgm:pt>
    <dgm:pt modelId="{AE725693-FFFA-4286-B032-ABC5E77DC5D8}" type="pres">
      <dgm:prSet presAssocID="{A8FFF4FC-B7F1-4880-BFC7-9E7B2066A954}" presName="arrowWedge4" presStyleLbl="fgSibTrans2D1" presStyleIdx="3" presStyleCnt="5"/>
      <dgm:spPr/>
    </dgm:pt>
    <dgm:pt modelId="{55357485-2EB2-414E-B540-EB55EF1EF630}" type="pres">
      <dgm:prSet presAssocID="{4E8659D9-38BB-469C-A030-686D91E997DA}" presName="arrowWedge5" presStyleLbl="fgSibTrans2D1" presStyleIdx="4" presStyleCnt="5"/>
      <dgm:spPr/>
    </dgm:pt>
  </dgm:ptLst>
  <dgm:cxnLst>
    <dgm:cxn modelId="{ECA4A902-A68C-4118-9B1E-54911E65716A}" type="presOf" srcId="{A02750F4-EC16-48BF-B5C6-5FB97E800B21}" destId="{E6CC02FA-B71F-4738-BDC0-C9B6F38948D1}" srcOrd="0" destOrd="0" presId="urn:microsoft.com/office/officeart/2005/8/layout/cycle8"/>
    <dgm:cxn modelId="{CD13C608-26B6-42C0-AEAE-7C4C09A483D8}" srcId="{AADB8989-0EFC-4801-99EF-53E895A13689}" destId="{B6CE59C2-6F07-4828-A7B0-53F7495D9AD4}" srcOrd="3" destOrd="0" parTransId="{82A7D955-7A04-41C6-897A-392858CDC4D8}" sibTransId="{A8FFF4FC-B7F1-4880-BFC7-9E7B2066A954}"/>
    <dgm:cxn modelId="{3F21940A-DCD0-44F3-8576-B9C7CD653966}" type="presOf" srcId="{A03BE809-03BC-4C7A-8117-7FAA98D4F9FE}" destId="{E28EC59F-BA74-46A3-A819-605BDCFB8828}" srcOrd="0" destOrd="0" presId="urn:microsoft.com/office/officeart/2005/8/layout/cycle8"/>
    <dgm:cxn modelId="{71941612-0901-46B1-B56F-A75FDDA6F6B3}" type="presOf" srcId="{A02750F4-EC16-48BF-B5C6-5FB97E800B21}" destId="{28106DC0-F4F8-465A-ACF2-8CECE0F7C8C8}" srcOrd="1" destOrd="0" presId="urn:microsoft.com/office/officeart/2005/8/layout/cycle8"/>
    <dgm:cxn modelId="{9A3C6224-315B-4E35-A19F-282B8B8C03F6}" type="presOf" srcId="{AADB8989-0EFC-4801-99EF-53E895A13689}" destId="{D4AA5F63-FBD2-4C42-8DB1-578B8FC941CD}" srcOrd="0" destOrd="0" presId="urn:microsoft.com/office/officeart/2005/8/layout/cycle8"/>
    <dgm:cxn modelId="{2DBC1226-B2E1-4B70-B061-6AA46B08E6A8}" type="presOf" srcId="{695DE338-AB1E-4064-AB49-6052FCA4F9AE}" destId="{28106DC0-F4F8-465A-ACF2-8CECE0F7C8C8}" srcOrd="1" destOrd="1" presId="urn:microsoft.com/office/officeart/2005/8/layout/cycle8"/>
    <dgm:cxn modelId="{A6386727-F0AF-49F3-B4FD-57B33819F7F8}" type="presOf" srcId="{B6CE59C2-6F07-4828-A7B0-53F7495D9AD4}" destId="{F792949B-997E-4040-995B-2ABD5FB5B24B}" srcOrd="1" destOrd="0" presId="urn:microsoft.com/office/officeart/2005/8/layout/cycle8"/>
    <dgm:cxn modelId="{FC4DF22F-4391-48F5-AE0B-42653C286D64}" type="presOf" srcId="{6BB0897F-DD84-45D4-AE80-A11FB524AE77}" destId="{3B43ADBB-C67F-43B3-9BB5-E46E58B29B98}" srcOrd="0" destOrd="0" presId="urn:microsoft.com/office/officeart/2005/8/layout/cycle8"/>
    <dgm:cxn modelId="{E973DD30-1463-49F3-8483-844715816A41}" srcId="{D04AD871-6583-444F-AD28-334F5B627AF9}" destId="{039A11E7-6CB9-40C4-A01F-C1A1FC92D14D}" srcOrd="0" destOrd="0" parTransId="{9BCF9A8E-AE67-43E3-939A-9CC3361BD312}" sibTransId="{3D4A719B-D32F-4B11-B99D-7D0B2E1063F5}"/>
    <dgm:cxn modelId="{2F602134-DE26-45CB-9A70-73AC38DE9E28}" type="presOf" srcId="{DAA2897B-BB29-4D59-A721-71134F29A453}" destId="{E28EC59F-BA74-46A3-A819-605BDCFB8828}" srcOrd="0" destOrd="2" presId="urn:microsoft.com/office/officeart/2005/8/layout/cycle8"/>
    <dgm:cxn modelId="{E3F7CD3E-0E6E-4961-8D04-B7E3F2C77ABB}" type="presOf" srcId="{318487AC-0011-4FFC-B181-2FDC216C7A57}" destId="{E28EC59F-BA74-46A3-A819-605BDCFB8828}" srcOrd="0" destOrd="1" presId="urn:microsoft.com/office/officeart/2005/8/layout/cycle8"/>
    <dgm:cxn modelId="{A81A523F-11CA-4946-BC9C-227F1BCA55FF}" type="presOf" srcId="{039A11E7-6CB9-40C4-A01F-C1A1FC92D14D}" destId="{06FB0A33-CB39-4C4C-9D13-0D99EC3B86DC}" srcOrd="1" destOrd="1" presId="urn:microsoft.com/office/officeart/2005/8/layout/cycle8"/>
    <dgm:cxn modelId="{180DE751-7EAC-44E6-BF22-564C99E246A0}" srcId="{6BB0897F-DD84-45D4-AE80-A11FB524AE77}" destId="{FC217E8A-4CD4-41BD-9E7E-2FA4C29F38FB}" srcOrd="0" destOrd="0" parTransId="{3574594F-EB57-4D1C-B76F-61FF06EF72CF}" sibTransId="{044A5BBC-63ED-4532-A9F8-C3AE68150A7A}"/>
    <dgm:cxn modelId="{3E18275F-03B3-4510-8B93-AE2A9C2692C5}" type="presOf" srcId="{593FED7F-5922-44FE-95A5-BC8D042881B0}" destId="{F792949B-997E-4040-995B-2ABD5FB5B24B}" srcOrd="1" destOrd="2" presId="urn:microsoft.com/office/officeart/2005/8/layout/cycle8"/>
    <dgm:cxn modelId="{BED6715F-6188-4A7B-A403-38653B9DC300}" type="presOf" srcId="{318487AC-0011-4FFC-B181-2FDC216C7A57}" destId="{A9486D67-97B5-4D2A-BB74-9E5540826399}" srcOrd="1" destOrd="1" presId="urn:microsoft.com/office/officeart/2005/8/layout/cycle8"/>
    <dgm:cxn modelId="{9623946A-52F7-49FC-8018-EACC789443EB}" srcId="{A03BE809-03BC-4C7A-8117-7FAA98D4F9FE}" destId="{DAA2897B-BB29-4D59-A721-71134F29A453}" srcOrd="1" destOrd="0" parTransId="{CFADD3B7-1230-48B6-8E9A-BE97266DE9C9}" sibTransId="{3C6C19E6-3FF8-4988-99C6-CB77F9146685}"/>
    <dgm:cxn modelId="{C2C1FC70-9919-4E7D-9DBD-EED4185FD3D5}" srcId="{AADB8989-0EFC-4801-99EF-53E895A13689}" destId="{A03BE809-03BC-4C7A-8117-7FAA98D4F9FE}" srcOrd="4" destOrd="0" parTransId="{81670D95-A83F-473D-B1B4-2E061F3E4B92}" sibTransId="{4E8659D9-38BB-469C-A030-686D91E997DA}"/>
    <dgm:cxn modelId="{89E4B374-2F90-421A-80A7-AB57D2FD09A8}" type="presOf" srcId="{FC217E8A-4CD4-41BD-9E7E-2FA4C29F38FB}" destId="{D37FBA4A-4940-4D45-9568-22A99CD8CCA7}" srcOrd="1" destOrd="1" presId="urn:microsoft.com/office/officeart/2005/8/layout/cycle8"/>
    <dgm:cxn modelId="{A58EC480-4959-4C66-9F6C-CAA9DF020C36}" srcId="{A03BE809-03BC-4C7A-8117-7FAA98D4F9FE}" destId="{318487AC-0011-4FFC-B181-2FDC216C7A57}" srcOrd="0" destOrd="0" parTransId="{3B81EB26-EC6E-4548-84AE-599C1F677C1B}" sibTransId="{9284F731-3FFA-4D95-B1B3-EDEAC6C76201}"/>
    <dgm:cxn modelId="{1D676F85-8BB6-4094-B54D-28589D170AC0}" type="presOf" srcId="{DAA2897B-BB29-4D59-A721-71134F29A453}" destId="{A9486D67-97B5-4D2A-BB74-9E5540826399}" srcOrd="1" destOrd="2" presId="urn:microsoft.com/office/officeart/2005/8/layout/cycle8"/>
    <dgm:cxn modelId="{9F151A86-BEE5-462C-92F3-FDFFE3AD9A12}" type="presOf" srcId="{A312ACCB-8994-411F-B88E-F5327F9D9D9D}" destId="{F792949B-997E-4040-995B-2ABD5FB5B24B}" srcOrd="1" destOrd="1" presId="urn:microsoft.com/office/officeart/2005/8/layout/cycle8"/>
    <dgm:cxn modelId="{1847ED8D-CD26-443A-A733-D4C0F8301B63}" type="presOf" srcId="{FC217E8A-4CD4-41BD-9E7E-2FA4C29F38FB}" destId="{3B43ADBB-C67F-43B3-9BB5-E46E58B29B98}" srcOrd="0" destOrd="1" presId="urn:microsoft.com/office/officeart/2005/8/layout/cycle8"/>
    <dgm:cxn modelId="{04784D95-28D4-42DE-90EC-B82789643500}" type="presOf" srcId="{D04AD871-6583-444F-AD28-334F5B627AF9}" destId="{3DF8B443-268C-4C16-B51E-9B6715F1C045}" srcOrd="0" destOrd="0" presId="urn:microsoft.com/office/officeart/2005/8/layout/cycle8"/>
    <dgm:cxn modelId="{6AA60496-0D7C-4E6B-A09D-53D5D55F00CD}" srcId="{AADB8989-0EFC-4801-99EF-53E895A13689}" destId="{A02750F4-EC16-48BF-B5C6-5FB97E800B21}" srcOrd="1" destOrd="0" parTransId="{DEB09A36-2208-4FAC-99E7-DE38D4685E5A}" sibTransId="{2949A323-D8E4-4E6D-980B-71AE5FFDA5FD}"/>
    <dgm:cxn modelId="{27444799-7F39-4B2A-A208-FC305C92DF53}" srcId="{B6CE59C2-6F07-4828-A7B0-53F7495D9AD4}" destId="{A312ACCB-8994-411F-B88E-F5327F9D9D9D}" srcOrd="0" destOrd="0" parTransId="{E037A4A5-7788-4204-A0E7-3A9A93C622F5}" sibTransId="{CCC6EA48-B123-40FD-A401-EDBEFF0AB7E4}"/>
    <dgm:cxn modelId="{171EB09A-ACAB-4B4A-B602-A423FDF7328A}" srcId="{AADB8989-0EFC-4801-99EF-53E895A13689}" destId="{D04AD871-6583-444F-AD28-334F5B627AF9}" srcOrd="0" destOrd="0" parTransId="{2997CA1C-F74E-43B9-8E54-5F4648BF5FE8}" sibTransId="{452EF6AA-3FBF-491E-869B-07719840FEC9}"/>
    <dgm:cxn modelId="{8954D0A8-E16F-441C-90A1-CB96061C765D}" type="presOf" srcId="{A03BE809-03BC-4C7A-8117-7FAA98D4F9FE}" destId="{A9486D67-97B5-4D2A-BB74-9E5540826399}" srcOrd="1" destOrd="0" presId="urn:microsoft.com/office/officeart/2005/8/layout/cycle8"/>
    <dgm:cxn modelId="{337E13B3-887E-4790-BF25-35AE5E17413E}" type="presOf" srcId="{B6CE59C2-6F07-4828-A7B0-53F7495D9AD4}" destId="{26F9A893-9C65-414B-823C-9CD3043A38FA}" srcOrd="0" destOrd="0" presId="urn:microsoft.com/office/officeart/2005/8/layout/cycle8"/>
    <dgm:cxn modelId="{050475B7-64E4-448D-A526-1DFC19C0B3E7}" srcId="{A02750F4-EC16-48BF-B5C6-5FB97E800B21}" destId="{695DE338-AB1E-4064-AB49-6052FCA4F9AE}" srcOrd="0" destOrd="0" parTransId="{66A95587-9873-4CA6-8D54-EDC4330F52C7}" sibTransId="{DB9A950E-F855-4D19-825B-4782F48B1350}"/>
    <dgm:cxn modelId="{4ADD31C7-C980-47E5-826C-FDB70DB507C8}" type="presOf" srcId="{6BB0897F-DD84-45D4-AE80-A11FB524AE77}" destId="{D37FBA4A-4940-4D45-9568-22A99CD8CCA7}" srcOrd="1" destOrd="0" presId="urn:microsoft.com/office/officeart/2005/8/layout/cycle8"/>
    <dgm:cxn modelId="{6C6C30D9-CD78-463B-B9BF-F932C20D837A}" srcId="{B6CE59C2-6F07-4828-A7B0-53F7495D9AD4}" destId="{593FED7F-5922-44FE-95A5-BC8D042881B0}" srcOrd="1" destOrd="0" parTransId="{19EE912A-1AA2-4986-A5A5-8E2381097023}" sibTransId="{3C633453-11EF-4090-AE19-42848C98C331}"/>
    <dgm:cxn modelId="{B5DD05E0-D85A-4C43-BD64-EDF6893BE413}" type="presOf" srcId="{039A11E7-6CB9-40C4-A01F-C1A1FC92D14D}" destId="{3DF8B443-268C-4C16-B51E-9B6715F1C045}" srcOrd="0" destOrd="1" presId="urn:microsoft.com/office/officeart/2005/8/layout/cycle8"/>
    <dgm:cxn modelId="{B7829CE3-B6A1-48F7-9952-86FEB2BBCE2A}" type="presOf" srcId="{A312ACCB-8994-411F-B88E-F5327F9D9D9D}" destId="{26F9A893-9C65-414B-823C-9CD3043A38FA}" srcOrd="0" destOrd="1" presId="urn:microsoft.com/office/officeart/2005/8/layout/cycle8"/>
    <dgm:cxn modelId="{B74BC9E9-D219-402C-A2B2-6E70AF2ED92C}" type="presOf" srcId="{695DE338-AB1E-4064-AB49-6052FCA4F9AE}" destId="{E6CC02FA-B71F-4738-BDC0-C9B6F38948D1}" srcOrd="0" destOrd="1" presId="urn:microsoft.com/office/officeart/2005/8/layout/cycle8"/>
    <dgm:cxn modelId="{2E7C9DEA-D293-4335-B8F6-CE85E339CF2E}" type="presOf" srcId="{593FED7F-5922-44FE-95A5-BC8D042881B0}" destId="{26F9A893-9C65-414B-823C-9CD3043A38FA}" srcOrd="0" destOrd="2" presId="urn:microsoft.com/office/officeart/2005/8/layout/cycle8"/>
    <dgm:cxn modelId="{7604DAEC-CE40-4E85-957F-64121082A330}" type="presOf" srcId="{D04AD871-6583-444F-AD28-334F5B627AF9}" destId="{06FB0A33-CB39-4C4C-9D13-0D99EC3B86DC}" srcOrd="1" destOrd="0" presId="urn:microsoft.com/office/officeart/2005/8/layout/cycle8"/>
    <dgm:cxn modelId="{3F881DF3-5F2E-4891-85A2-0D631D404F8A}" srcId="{AADB8989-0EFC-4801-99EF-53E895A13689}" destId="{6BB0897F-DD84-45D4-AE80-A11FB524AE77}" srcOrd="2" destOrd="0" parTransId="{2CCC673F-030A-44E5-A8C0-31207260BF13}" sibTransId="{8E88A272-E257-4BED-BF8D-2BA4338C03D2}"/>
    <dgm:cxn modelId="{F7216465-C7F0-47E7-BD59-75D4FE0D0D47}" type="presParOf" srcId="{D4AA5F63-FBD2-4C42-8DB1-578B8FC941CD}" destId="{3DF8B443-268C-4C16-B51E-9B6715F1C045}" srcOrd="0" destOrd="0" presId="urn:microsoft.com/office/officeart/2005/8/layout/cycle8"/>
    <dgm:cxn modelId="{F2FA93FE-FD14-4F1F-AC20-181EB66B82D7}" type="presParOf" srcId="{D4AA5F63-FBD2-4C42-8DB1-578B8FC941CD}" destId="{17B9458C-A80E-46BA-A2CD-5F205A20177C}" srcOrd="1" destOrd="0" presId="urn:microsoft.com/office/officeart/2005/8/layout/cycle8"/>
    <dgm:cxn modelId="{F76BBE38-78D2-4984-A5FB-10B79D6CCE32}" type="presParOf" srcId="{D4AA5F63-FBD2-4C42-8DB1-578B8FC941CD}" destId="{BE1B885D-D6E4-4B51-A451-0C8293C71884}" srcOrd="2" destOrd="0" presId="urn:microsoft.com/office/officeart/2005/8/layout/cycle8"/>
    <dgm:cxn modelId="{1F2E0401-3182-465B-AB6B-B367B1D3717E}" type="presParOf" srcId="{D4AA5F63-FBD2-4C42-8DB1-578B8FC941CD}" destId="{06FB0A33-CB39-4C4C-9D13-0D99EC3B86DC}" srcOrd="3" destOrd="0" presId="urn:microsoft.com/office/officeart/2005/8/layout/cycle8"/>
    <dgm:cxn modelId="{3C6F593F-F7E6-4A78-923B-1C7E3FAE2BF2}" type="presParOf" srcId="{D4AA5F63-FBD2-4C42-8DB1-578B8FC941CD}" destId="{E6CC02FA-B71F-4738-BDC0-C9B6F38948D1}" srcOrd="4" destOrd="0" presId="urn:microsoft.com/office/officeart/2005/8/layout/cycle8"/>
    <dgm:cxn modelId="{8BDB4F52-278A-4CF3-B35D-00D9DD456BCD}" type="presParOf" srcId="{D4AA5F63-FBD2-4C42-8DB1-578B8FC941CD}" destId="{F13F3EEE-07C2-47B9-9B82-02F74680A200}" srcOrd="5" destOrd="0" presId="urn:microsoft.com/office/officeart/2005/8/layout/cycle8"/>
    <dgm:cxn modelId="{41993007-CF01-4879-937B-DA75486CB282}" type="presParOf" srcId="{D4AA5F63-FBD2-4C42-8DB1-578B8FC941CD}" destId="{4DE33510-6993-4783-BA02-8BC57D389D78}" srcOrd="6" destOrd="0" presId="urn:microsoft.com/office/officeart/2005/8/layout/cycle8"/>
    <dgm:cxn modelId="{70E43702-CD1A-4A53-94BF-B27D1AA8E8AA}" type="presParOf" srcId="{D4AA5F63-FBD2-4C42-8DB1-578B8FC941CD}" destId="{28106DC0-F4F8-465A-ACF2-8CECE0F7C8C8}" srcOrd="7" destOrd="0" presId="urn:microsoft.com/office/officeart/2005/8/layout/cycle8"/>
    <dgm:cxn modelId="{6C8A5795-D96B-406A-9DBF-57E9318DAE21}" type="presParOf" srcId="{D4AA5F63-FBD2-4C42-8DB1-578B8FC941CD}" destId="{3B43ADBB-C67F-43B3-9BB5-E46E58B29B98}" srcOrd="8" destOrd="0" presId="urn:microsoft.com/office/officeart/2005/8/layout/cycle8"/>
    <dgm:cxn modelId="{E3E507B4-61A7-418D-BD35-EC55F2891D2E}" type="presParOf" srcId="{D4AA5F63-FBD2-4C42-8DB1-578B8FC941CD}" destId="{3155B03D-6A10-4A01-9316-BA296B869898}" srcOrd="9" destOrd="0" presId="urn:microsoft.com/office/officeart/2005/8/layout/cycle8"/>
    <dgm:cxn modelId="{0E241CFD-FAA9-4EA7-AF0F-315515A1892A}" type="presParOf" srcId="{D4AA5F63-FBD2-4C42-8DB1-578B8FC941CD}" destId="{411B3395-D7FA-4314-938A-B7C13D06608F}" srcOrd="10" destOrd="0" presId="urn:microsoft.com/office/officeart/2005/8/layout/cycle8"/>
    <dgm:cxn modelId="{CDDE40C1-05E1-4B0A-9202-D57498180ACD}" type="presParOf" srcId="{D4AA5F63-FBD2-4C42-8DB1-578B8FC941CD}" destId="{D37FBA4A-4940-4D45-9568-22A99CD8CCA7}" srcOrd="11" destOrd="0" presId="urn:microsoft.com/office/officeart/2005/8/layout/cycle8"/>
    <dgm:cxn modelId="{343D3F54-0892-43EF-A15D-DEAE0B178F8C}" type="presParOf" srcId="{D4AA5F63-FBD2-4C42-8DB1-578B8FC941CD}" destId="{26F9A893-9C65-414B-823C-9CD3043A38FA}" srcOrd="12" destOrd="0" presId="urn:microsoft.com/office/officeart/2005/8/layout/cycle8"/>
    <dgm:cxn modelId="{D8B6B42B-57ED-4AD0-9B25-133AB1DF3B96}" type="presParOf" srcId="{D4AA5F63-FBD2-4C42-8DB1-578B8FC941CD}" destId="{C378B0AE-0186-4554-8F48-7BBF38FE2BF7}" srcOrd="13" destOrd="0" presId="urn:microsoft.com/office/officeart/2005/8/layout/cycle8"/>
    <dgm:cxn modelId="{9C020ADF-B0C9-4A9E-8670-A4B415E20104}" type="presParOf" srcId="{D4AA5F63-FBD2-4C42-8DB1-578B8FC941CD}" destId="{2F8BB138-7690-4512-A4DE-196627E5A259}" srcOrd="14" destOrd="0" presId="urn:microsoft.com/office/officeart/2005/8/layout/cycle8"/>
    <dgm:cxn modelId="{9A063A15-1E80-46CC-AE6D-F04E98E82CD9}" type="presParOf" srcId="{D4AA5F63-FBD2-4C42-8DB1-578B8FC941CD}" destId="{F792949B-997E-4040-995B-2ABD5FB5B24B}" srcOrd="15" destOrd="0" presId="urn:microsoft.com/office/officeart/2005/8/layout/cycle8"/>
    <dgm:cxn modelId="{CAF4DE08-57A1-4B04-B8A6-892FC0619535}" type="presParOf" srcId="{D4AA5F63-FBD2-4C42-8DB1-578B8FC941CD}" destId="{E28EC59F-BA74-46A3-A819-605BDCFB8828}" srcOrd="16" destOrd="0" presId="urn:microsoft.com/office/officeart/2005/8/layout/cycle8"/>
    <dgm:cxn modelId="{EA68AACE-F9C6-4CDE-AA0B-1606F8700B7B}" type="presParOf" srcId="{D4AA5F63-FBD2-4C42-8DB1-578B8FC941CD}" destId="{DA95334E-7CCB-4DC0-AB4A-E892951D43B0}" srcOrd="17" destOrd="0" presId="urn:microsoft.com/office/officeart/2005/8/layout/cycle8"/>
    <dgm:cxn modelId="{3CF5D263-9867-4EA9-8CD6-C3F7E7434CC6}" type="presParOf" srcId="{D4AA5F63-FBD2-4C42-8DB1-578B8FC941CD}" destId="{1C335263-0901-438C-A128-6E0D7905D88F}" srcOrd="18" destOrd="0" presId="urn:microsoft.com/office/officeart/2005/8/layout/cycle8"/>
    <dgm:cxn modelId="{CB52B15B-DB35-45CF-8772-FB7776187997}" type="presParOf" srcId="{D4AA5F63-FBD2-4C42-8DB1-578B8FC941CD}" destId="{A9486D67-97B5-4D2A-BB74-9E5540826399}" srcOrd="19" destOrd="0" presId="urn:microsoft.com/office/officeart/2005/8/layout/cycle8"/>
    <dgm:cxn modelId="{ECC3F7FD-A388-4AA2-A5B7-F3FDAA652432}" type="presParOf" srcId="{D4AA5F63-FBD2-4C42-8DB1-578B8FC941CD}" destId="{FC30C8F7-26AC-4CB2-9A2E-BBEB2C22F17B}" srcOrd="20" destOrd="0" presId="urn:microsoft.com/office/officeart/2005/8/layout/cycle8"/>
    <dgm:cxn modelId="{BD48FC68-F15A-45A8-AF2B-FA7A0D740CA9}" type="presParOf" srcId="{D4AA5F63-FBD2-4C42-8DB1-578B8FC941CD}" destId="{88E02FB3-C133-475B-A825-A0FF26757ECD}" srcOrd="21" destOrd="0" presId="urn:microsoft.com/office/officeart/2005/8/layout/cycle8"/>
    <dgm:cxn modelId="{304ABC8F-ABA1-41ED-8AC6-A0A61691AD11}" type="presParOf" srcId="{D4AA5F63-FBD2-4C42-8DB1-578B8FC941CD}" destId="{74142E04-035E-4D32-B226-7D59177FA97D}" srcOrd="22" destOrd="0" presId="urn:microsoft.com/office/officeart/2005/8/layout/cycle8"/>
    <dgm:cxn modelId="{64908B37-B0A3-4981-AFED-01751AFC7B9F}" type="presParOf" srcId="{D4AA5F63-FBD2-4C42-8DB1-578B8FC941CD}" destId="{AE725693-FFFA-4286-B032-ABC5E77DC5D8}" srcOrd="23" destOrd="0" presId="urn:microsoft.com/office/officeart/2005/8/layout/cycle8"/>
    <dgm:cxn modelId="{A4BE416B-439E-4647-9547-3567115DD4DA}" type="presParOf" srcId="{D4AA5F63-FBD2-4C42-8DB1-578B8FC941CD}" destId="{55357485-2EB2-414E-B540-EB55EF1EF63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8C56A5-3E9A-4438-8723-3A439DE48FAB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A11C63E-C45C-4C2E-8C36-EE9BABC6C030}">
      <dgm:prSet custT="1"/>
      <dgm:spPr/>
      <dgm:t>
        <a:bodyPr/>
        <a:lstStyle/>
        <a:p>
          <a:pPr algn="ctr"/>
          <a:r>
            <a:rPr lang="en-GB" sz="1600" b="1" i="0" dirty="0"/>
            <a:t>Interpersonal Roles</a:t>
          </a:r>
          <a:endParaRPr lang="en-IE" sz="1600" b="1" dirty="0"/>
        </a:p>
      </dgm:t>
    </dgm:pt>
    <dgm:pt modelId="{772793A6-061C-4A3C-B0A5-C14A60AA36A4}" type="parTrans" cxnId="{FEA236D3-172F-4218-A84D-692A2CE66D7B}">
      <dgm:prSet/>
      <dgm:spPr/>
      <dgm:t>
        <a:bodyPr/>
        <a:lstStyle/>
        <a:p>
          <a:endParaRPr lang="en-IE"/>
        </a:p>
      </dgm:t>
    </dgm:pt>
    <dgm:pt modelId="{018593E4-921F-4F0F-B252-7AECD605D3C3}" type="sibTrans" cxnId="{FEA236D3-172F-4218-A84D-692A2CE66D7B}">
      <dgm:prSet/>
      <dgm:spPr/>
      <dgm:t>
        <a:bodyPr/>
        <a:lstStyle/>
        <a:p>
          <a:endParaRPr lang="en-IE" sz="1200"/>
        </a:p>
      </dgm:t>
    </dgm:pt>
    <dgm:pt modelId="{D3CBCB82-44A2-4FFC-8927-83B465893FCC}">
      <dgm:prSet custT="1"/>
      <dgm:spPr/>
      <dgm:t>
        <a:bodyPr/>
        <a:lstStyle/>
        <a:p>
          <a:pPr algn="l"/>
          <a:r>
            <a:rPr lang="en-GB" sz="1200" b="0" i="0" dirty="0"/>
            <a:t>Roles managers assume to coordinate and interact with employees and provide direction to the organization</a:t>
          </a:r>
          <a:endParaRPr lang="en-IE" sz="1200" dirty="0"/>
        </a:p>
      </dgm:t>
    </dgm:pt>
    <dgm:pt modelId="{A52AD1FE-6D4C-4BBF-AB7B-DC530605ED7E}" type="parTrans" cxnId="{60141EF5-D193-46E4-84A7-71C0E2F85361}">
      <dgm:prSet/>
      <dgm:spPr/>
      <dgm:t>
        <a:bodyPr/>
        <a:lstStyle/>
        <a:p>
          <a:endParaRPr lang="en-IE"/>
        </a:p>
      </dgm:t>
    </dgm:pt>
    <dgm:pt modelId="{E3D7AB8D-15B4-4CB3-8E36-FD2E69C08031}" type="sibTrans" cxnId="{60141EF5-D193-46E4-84A7-71C0E2F85361}">
      <dgm:prSet/>
      <dgm:spPr/>
      <dgm:t>
        <a:bodyPr/>
        <a:lstStyle/>
        <a:p>
          <a:endParaRPr lang="en-IE"/>
        </a:p>
      </dgm:t>
    </dgm:pt>
    <dgm:pt modelId="{838C4FF7-67B1-45C6-8C00-06D39A986D07}">
      <dgm:prSet custT="1"/>
      <dgm:spPr/>
      <dgm:t>
        <a:bodyPr/>
        <a:lstStyle/>
        <a:p>
          <a:pPr algn="l"/>
          <a:r>
            <a:rPr lang="en-GB" sz="1200" b="0" i="0" dirty="0"/>
            <a:t>Figurehead role: symbolizes the organization and what it is trying to achieve</a:t>
          </a:r>
          <a:endParaRPr lang="en-IE" sz="1200" dirty="0"/>
        </a:p>
      </dgm:t>
    </dgm:pt>
    <dgm:pt modelId="{67990610-B2DA-4F4A-BEB4-7EEA300AF9F5}" type="parTrans" cxnId="{AD5F419E-B648-4B12-B897-453FA3CFBDB0}">
      <dgm:prSet/>
      <dgm:spPr/>
      <dgm:t>
        <a:bodyPr/>
        <a:lstStyle/>
        <a:p>
          <a:endParaRPr lang="en-IE"/>
        </a:p>
      </dgm:t>
    </dgm:pt>
    <dgm:pt modelId="{9B992EA9-48A0-4A39-963C-7541068C6435}" type="sibTrans" cxnId="{AD5F419E-B648-4B12-B897-453FA3CFBDB0}">
      <dgm:prSet/>
      <dgm:spPr/>
      <dgm:t>
        <a:bodyPr/>
        <a:lstStyle/>
        <a:p>
          <a:endParaRPr lang="en-IE"/>
        </a:p>
      </dgm:t>
    </dgm:pt>
    <dgm:pt modelId="{A01114AE-6B4A-4897-B712-EC8FED834E20}">
      <dgm:prSet custT="1"/>
      <dgm:spPr/>
      <dgm:t>
        <a:bodyPr/>
        <a:lstStyle/>
        <a:p>
          <a:pPr algn="l"/>
          <a:r>
            <a:rPr lang="en-GB" sz="1200" b="0" i="0" dirty="0"/>
            <a:t>Leader role: train, counsel, mentor and encourage high employee performance</a:t>
          </a:r>
          <a:endParaRPr lang="en-IE" sz="1200" dirty="0"/>
        </a:p>
      </dgm:t>
    </dgm:pt>
    <dgm:pt modelId="{4E5899C2-4F91-49AF-944B-B6A8A7B22509}" type="parTrans" cxnId="{E4297EFE-3F96-44DD-86F4-13A45F2DF1E7}">
      <dgm:prSet/>
      <dgm:spPr/>
      <dgm:t>
        <a:bodyPr/>
        <a:lstStyle/>
        <a:p>
          <a:endParaRPr lang="en-IE"/>
        </a:p>
      </dgm:t>
    </dgm:pt>
    <dgm:pt modelId="{73D0E0E1-A413-496A-88A4-E793B7CD982D}" type="sibTrans" cxnId="{E4297EFE-3F96-44DD-86F4-13A45F2DF1E7}">
      <dgm:prSet/>
      <dgm:spPr/>
      <dgm:t>
        <a:bodyPr/>
        <a:lstStyle/>
        <a:p>
          <a:endParaRPr lang="en-IE"/>
        </a:p>
      </dgm:t>
    </dgm:pt>
    <dgm:pt modelId="{CB9ECD67-F4D3-4544-916E-63C680592E77}">
      <dgm:prSet custT="1"/>
      <dgm:spPr/>
      <dgm:t>
        <a:bodyPr/>
        <a:lstStyle/>
        <a:p>
          <a:pPr algn="l"/>
          <a:r>
            <a:rPr lang="en-GB" sz="1200" b="0" i="0" dirty="0"/>
            <a:t>Liaison role: link and coordinate people inside and outside the organization to help achieve goals</a:t>
          </a:r>
          <a:endParaRPr lang="en-IE" sz="1200" dirty="0"/>
        </a:p>
      </dgm:t>
    </dgm:pt>
    <dgm:pt modelId="{9F08BFC3-7431-439F-956E-A28A1FA6AA01}" type="parTrans" cxnId="{87587F0E-7145-4FDC-8149-02CBF634BB87}">
      <dgm:prSet/>
      <dgm:spPr/>
      <dgm:t>
        <a:bodyPr/>
        <a:lstStyle/>
        <a:p>
          <a:endParaRPr lang="en-IE"/>
        </a:p>
      </dgm:t>
    </dgm:pt>
    <dgm:pt modelId="{B534B19E-1533-419B-B757-CDFABBCB9158}" type="sibTrans" cxnId="{87587F0E-7145-4FDC-8149-02CBF634BB87}">
      <dgm:prSet/>
      <dgm:spPr/>
      <dgm:t>
        <a:bodyPr/>
        <a:lstStyle/>
        <a:p>
          <a:endParaRPr lang="en-IE"/>
        </a:p>
      </dgm:t>
    </dgm:pt>
    <dgm:pt modelId="{32398A68-007A-4652-9A58-9AB37C0B734D}">
      <dgm:prSet custT="1"/>
      <dgm:spPr/>
      <dgm:t>
        <a:bodyPr/>
        <a:lstStyle/>
        <a:p>
          <a:pPr algn="ctr"/>
          <a:r>
            <a:rPr lang="en-GB" sz="1600" b="1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Informational Roles</a:t>
          </a:r>
          <a:endParaRPr lang="en-IE" sz="1600" b="1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15F08DB-025F-4692-A7C1-2EA51890DB96}" type="parTrans" cxnId="{8056D401-3B43-4507-B122-1085EA24FA16}">
      <dgm:prSet/>
      <dgm:spPr/>
      <dgm:t>
        <a:bodyPr/>
        <a:lstStyle/>
        <a:p>
          <a:endParaRPr lang="en-IE"/>
        </a:p>
      </dgm:t>
    </dgm:pt>
    <dgm:pt modelId="{2ACDFA39-2E27-4CDA-AD30-CE42AD12318A}" type="sibTrans" cxnId="{8056D401-3B43-4507-B122-1085EA24FA16}">
      <dgm:prSet/>
      <dgm:spPr/>
      <dgm:t>
        <a:bodyPr/>
        <a:lstStyle/>
        <a:p>
          <a:endParaRPr lang="en-IE" sz="1200"/>
        </a:p>
      </dgm:t>
    </dgm:pt>
    <dgm:pt modelId="{B6C4B4C2-9C86-4272-A239-6AEBA9931785}">
      <dgm:prSet custT="1"/>
      <dgm:spPr/>
      <dgm:t>
        <a:bodyPr/>
        <a:lstStyle/>
        <a:p>
          <a:pPr algn="l"/>
          <a:r>
            <a:rPr lang="en-GB" sz="1200" b="0" i="0" kern="1200" dirty="0"/>
            <a:t>Associated with the tasks needed to obtain and transmit information for management of the organization</a:t>
          </a:r>
          <a:endParaRPr lang="en-IE" sz="1200" kern="1200" dirty="0"/>
        </a:p>
      </dgm:t>
    </dgm:pt>
    <dgm:pt modelId="{A88C40E8-C387-4B2D-A225-ECE57766B2E1}" type="parTrans" cxnId="{4016B827-155C-4A6F-81CE-6CE28D821274}">
      <dgm:prSet/>
      <dgm:spPr/>
      <dgm:t>
        <a:bodyPr/>
        <a:lstStyle/>
        <a:p>
          <a:endParaRPr lang="en-IE"/>
        </a:p>
      </dgm:t>
    </dgm:pt>
    <dgm:pt modelId="{8A934204-9C24-4AF4-B9A1-6638C5CB0CF3}" type="sibTrans" cxnId="{4016B827-155C-4A6F-81CE-6CE28D821274}">
      <dgm:prSet/>
      <dgm:spPr/>
      <dgm:t>
        <a:bodyPr/>
        <a:lstStyle/>
        <a:p>
          <a:endParaRPr lang="en-IE"/>
        </a:p>
      </dgm:t>
    </dgm:pt>
    <dgm:pt modelId="{DA92DC18-937C-4DFA-B7CE-9AC2956E4E8D}">
      <dgm:prSet custT="1"/>
      <dgm:spPr/>
      <dgm:t>
        <a:bodyPr/>
        <a:lstStyle/>
        <a:p>
          <a:pPr algn="l"/>
          <a:r>
            <a:rPr lang="en-GB" sz="1200" b="0" i="0" kern="1200" dirty="0"/>
            <a:t>Monitor role: analyses information from both the internal and external environment</a:t>
          </a:r>
          <a:endParaRPr lang="en-IE" sz="1200" kern="1200" dirty="0"/>
        </a:p>
      </dgm:t>
    </dgm:pt>
    <dgm:pt modelId="{8020E38C-2980-4E3E-9B21-86A17550ADD1}" type="parTrans" cxnId="{9388EA9D-DCD4-4E18-ACB6-ED6FB2DC5F74}">
      <dgm:prSet/>
      <dgm:spPr/>
      <dgm:t>
        <a:bodyPr/>
        <a:lstStyle/>
        <a:p>
          <a:endParaRPr lang="en-IE"/>
        </a:p>
      </dgm:t>
    </dgm:pt>
    <dgm:pt modelId="{6005AA66-D01A-4151-AC01-5FB0FDC3A18B}" type="sibTrans" cxnId="{9388EA9D-DCD4-4E18-ACB6-ED6FB2DC5F74}">
      <dgm:prSet/>
      <dgm:spPr/>
      <dgm:t>
        <a:bodyPr/>
        <a:lstStyle/>
        <a:p>
          <a:endParaRPr lang="en-IE"/>
        </a:p>
      </dgm:t>
    </dgm:pt>
    <dgm:pt modelId="{89A9D8E8-96B4-40BB-A192-916442822337}">
      <dgm:prSet custT="1"/>
      <dgm:spPr/>
      <dgm:t>
        <a:bodyPr/>
        <a:lstStyle/>
        <a:p>
          <a:pPr algn="l"/>
          <a:r>
            <a:rPr lang="en-GB" sz="1200" kern="1200" dirty="0"/>
            <a:t>D</a:t>
          </a:r>
          <a:r>
            <a:rPr lang="en-GB" sz="1200" b="0" i="0" kern="1200" dirty="0"/>
            <a:t>isseminator role: manager transmits information to influence attitudes and behaviour of employees</a:t>
          </a:r>
          <a:endParaRPr lang="en-IE" sz="1200" kern="1200" dirty="0"/>
        </a:p>
      </dgm:t>
    </dgm:pt>
    <dgm:pt modelId="{041CC226-EDAF-4836-B842-39F5E2394C8B}" type="parTrans" cxnId="{675D9E15-C74F-40D1-B400-AA31290E3721}">
      <dgm:prSet/>
      <dgm:spPr/>
      <dgm:t>
        <a:bodyPr/>
        <a:lstStyle/>
        <a:p>
          <a:endParaRPr lang="en-IE"/>
        </a:p>
      </dgm:t>
    </dgm:pt>
    <dgm:pt modelId="{7A6E7E04-900A-4E2C-A098-881B80135DCB}" type="sibTrans" cxnId="{675D9E15-C74F-40D1-B400-AA31290E3721}">
      <dgm:prSet/>
      <dgm:spPr/>
      <dgm:t>
        <a:bodyPr/>
        <a:lstStyle/>
        <a:p>
          <a:endParaRPr lang="en-IE"/>
        </a:p>
      </dgm:t>
    </dgm:pt>
    <dgm:pt modelId="{320678B5-F133-480C-B93B-8BCD2CBF1900}">
      <dgm:prSet custT="1"/>
      <dgm:spPr/>
      <dgm:t>
        <a:bodyPr/>
        <a:lstStyle/>
        <a:p>
          <a:pPr algn="l"/>
          <a:r>
            <a:rPr lang="en-GB" sz="1200" b="0" i="0" kern="1200" dirty="0"/>
            <a:t>Spokesperson role: use of information to positively influence the way people in and out of the organization respond to it</a:t>
          </a:r>
          <a:endParaRPr lang="en-IE" sz="1200" kern="1200" dirty="0"/>
        </a:p>
      </dgm:t>
    </dgm:pt>
    <dgm:pt modelId="{E49E2B49-676A-4BB4-8B8A-84B39CFD5E77}" type="parTrans" cxnId="{8DECED20-2186-4A04-94DF-563195015013}">
      <dgm:prSet/>
      <dgm:spPr/>
      <dgm:t>
        <a:bodyPr/>
        <a:lstStyle/>
        <a:p>
          <a:endParaRPr lang="en-IE"/>
        </a:p>
      </dgm:t>
    </dgm:pt>
    <dgm:pt modelId="{A3A2F552-B017-45BC-B788-54033CFCFF78}" type="sibTrans" cxnId="{8DECED20-2186-4A04-94DF-563195015013}">
      <dgm:prSet/>
      <dgm:spPr/>
      <dgm:t>
        <a:bodyPr/>
        <a:lstStyle/>
        <a:p>
          <a:endParaRPr lang="en-IE"/>
        </a:p>
      </dgm:t>
    </dgm:pt>
    <dgm:pt modelId="{98A32112-2E1B-45BE-A9A0-9CD5EE2D3C11}">
      <dgm:prSet custT="1"/>
      <dgm:spPr/>
      <dgm:t>
        <a:bodyPr/>
        <a:lstStyle/>
        <a:p>
          <a:pPr algn="ctr"/>
          <a:r>
            <a:rPr lang="en-GB" sz="1600" b="1" i="0" dirty="0"/>
            <a:t>Decisional Roles</a:t>
          </a:r>
          <a:endParaRPr lang="en-IE" sz="1600" b="1" dirty="0"/>
        </a:p>
      </dgm:t>
    </dgm:pt>
    <dgm:pt modelId="{81DD2602-5065-47AD-87D8-F664659C6DAE}" type="parTrans" cxnId="{583EB70B-2D5A-40DC-8F15-4875A07E1AA4}">
      <dgm:prSet/>
      <dgm:spPr/>
      <dgm:t>
        <a:bodyPr/>
        <a:lstStyle/>
        <a:p>
          <a:endParaRPr lang="en-IE"/>
        </a:p>
      </dgm:t>
    </dgm:pt>
    <dgm:pt modelId="{118435DD-FA65-4326-A7B1-35A2FA5D94F1}" type="sibTrans" cxnId="{583EB70B-2D5A-40DC-8F15-4875A07E1AA4}">
      <dgm:prSet/>
      <dgm:spPr/>
      <dgm:t>
        <a:bodyPr/>
        <a:lstStyle/>
        <a:p>
          <a:endParaRPr lang="en-IE" sz="1200"/>
        </a:p>
      </dgm:t>
    </dgm:pt>
    <dgm:pt modelId="{148CC24E-22D1-40CA-B9F8-5B88A4F153BC}">
      <dgm:prSet custT="1"/>
      <dgm:spPr/>
      <dgm:t>
        <a:bodyPr/>
        <a:lstStyle/>
        <a:p>
          <a:pPr algn="l"/>
          <a:r>
            <a:rPr lang="en-GB" sz="1200" b="0" i="0" dirty="0"/>
            <a:t>Associated with the methods managers use to plan strategy and utilize resources to achieve goals</a:t>
          </a:r>
          <a:endParaRPr lang="en-IE" sz="1200" dirty="0"/>
        </a:p>
      </dgm:t>
    </dgm:pt>
    <dgm:pt modelId="{EEEA94BE-E925-4A35-A7A7-1E953B175DBD}" type="parTrans" cxnId="{A544AE67-4180-41B6-8B5C-6885DD472495}">
      <dgm:prSet/>
      <dgm:spPr/>
      <dgm:t>
        <a:bodyPr/>
        <a:lstStyle/>
        <a:p>
          <a:endParaRPr lang="en-IE"/>
        </a:p>
      </dgm:t>
    </dgm:pt>
    <dgm:pt modelId="{04F0F69B-37A5-43BC-9990-32E5819ADA69}" type="sibTrans" cxnId="{A544AE67-4180-41B6-8B5C-6885DD472495}">
      <dgm:prSet/>
      <dgm:spPr/>
      <dgm:t>
        <a:bodyPr/>
        <a:lstStyle/>
        <a:p>
          <a:endParaRPr lang="en-IE"/>
        </a:p>
      </dgm:t>
    </dgm:pt>
    <dgm:pt modelId="{4A352047-B5F2-4696-9182-F722D3359914}">
      <dgm:prSet custT="1"/>
      <dgm:spPr/>
      <dgm:t>
        <a:bodyPr/>
        <a:lstStyle/>
        <a:p>
          <a:pPr algn="l"/>
          <a:r>
            <a:rPr lang="en-GB" sz="1200" b="0" i="0" dirty="0"/>
            <a:t>Entrepreneur role: deciding upon new projects or programs to initiate and invest</a:t>
          </a:r>
          <a:endParaRPr lang="en-IE" sz="1200" dirty="0"/>
        </a:p>
      </dgm:t>
    </dgm:pt>
    <dgm:pt modelId="{16E2F9D6-DD8B-429A-842E-D35069F7BB21}" type="parTrans" cxnId="{907B93DB-2437-46F2-A5D8-24D94467788D}">
      <dgm:prSet/>
      <dgm:spPr/>
      <dgm:t>
        <a:bodyPr/>
        <a:lstStyle/>
        <a:p>
          <a:endParaRPr lang="en-IE"/>
        </a:p>
      </dgm:t>
    </dgm:pt>
    <dgm:pt modelId="{E050BC87-C72F-4ADB-B350-12633BA20A0A}" type="sibTrans" cxnId="{907B93DB-2437-46F2-A5D8-24D94467788D}">
      <dgm:prSet/>
      <dgm:spPr/>
      <dgm:t>
        <a:bodyPr/>
        <a:lstStyle/>
        <a:p>
          <a:endParaRPr lang="en-IE"/>
        </a:p>
      </dgm:t>
    </dgm:pt>
    <dgm:pt modelId="{F9610948-ED2A-4E1C-825B-202AE1AC0FE4}">
      <dgm:prSet custT="1"/>
      <dgm:spPr/>
      <dgm:t>
        <a:bodyPr/>
        <a:lstStyle/>
        <a:p>
          <a:pPr algn="l"/>
          <a:r>
            <a:rPr lang="en-GB" sz="1200" b="0" i="0" dirty="0"/>
            <a:t>Disturbance handler role: assume responsibility for handling an unexpected event or crisis</a:t>
          </a:r>
          <a:endParaRPr lang="en-IE" sz="1200" dirty="0"/>
        </a:p>
      </dgm:t>
    </dgm:pt>
    <dgm:pt modelId="{85462CDB-7273-44F4-A30D-F5E162C118E3}" type="parTrans" cxnId="{41C22246-C7E2-44C6-AC96-1C2F57F6E3C0}">
      <dgm:prSet/>
      <dgm:spPr/>
      <dgm:t>
        <a:bodyPr/>
        <a:lstStyle/>
        <a:p>
          <a:endParaRPr lang="en-IE"/>
        </a:p>
      </dgm:t>
    </dgm:pt>
    <dgm:pt modelId="{907CCED4-877B-4FFA-BECD-947299E45D7D}" type="sibTrans" cxnId="{41C22246-C7E2-44C6-AC96-1C2F57F6E3C0}">
      <dgm:prSet/>
      <dgm:spPr/>
      <dgm:t>
        <a:bodyPr/>
        <a:lstStyle/>
        <a:p>
          <a:endParaRPr lang="en-IE"/>
        </a:p>
      </dgm:t>
    </dgm:pt>
    <dgm:pt modelId="{AD0305D0-60DC-4BEE-8E32-642366F21D12}">
      <dgm:prSet custT="1"/>
      <dgm:spPr/>
      <dgm:t>
        <a:bodyPr/>
        <a:lstStyle/>
        <a:p>
          <a:pPr algn="l"/>
          <a:r>
            <a:rPr lang="en-GB" sz="1200" b="0" i="0" dirty="0"/>
            <a:t>Resource allocator role: assign resources between functions and divisions, set budgets of lower managers</a:t>
          </a:r>
          <a:endParaRPr lang="en-IE" sz="1200" dirty="0"/>
        </a:p>
      </dgm:t>
    </dgm:pt>
    <dgm:pt modelId="{45582FA3-9687-48B3-9072-23B7715E0023}" type="parTrans" cxnId="{CE37DD5E-5F9E-4EAB-80A5-F453B2F173B3}">
      <dgm:prSet/>
      <dgm:spPr/>
      <dgm:t>
        <a:bodyPr/>
        <a:lstStyle/>
        <a:p>
          <a:endParaRPr lang="en-IE"/>
        </a:p>
      </dgm:t>
    </dgm:pt>
    <dgm:pt modelId="{EF72F4F5-74B1-4B30-8E22-91DCB20DA36F}" type="sibTrans" cxnId="{CE37DD5E-5F9E-4EAB-80A5-F453B2F173B3}">
      <dgm:prSet/>
      <dgm:spPr/>
      <dgm:t>
        <a:bodyPr/>
        <a:lstStyle/>
        <a:p>
          <a:endParaRPr lang="en-IE"/>
        </a:p>
      </dgm:t>
    </dgm:pt>
    <dgm:pt modelId="{D05B4A10-1BB4-4E1A-8519-7C6D50862F4D}">
      <dgm:prSet custT="1"/>
      <dgm:spPr/>
      <dgm:t>
        <a:bodyPr/>
        <a:lstStyle/>
        <a:p>
          <a:pPr algn="l"/>
          <a:r>
            <a:rPr lang="en-GB" sz="1200" b="0" i="0" dirty="0"/>
            <a:t>Negotiator role: seeks to negotiate solutions between other managers, unions, customers, or shareholders</a:t>
          </a:r>
          <a:endParaRPr lang="en-IE" sz="1200" dirty="0"/>
        </a:p>
      </dgm:t>
    </dgm:pt>
    <dgm:pt modelId="{F240495D-0E95-483B-86AD-73792DF4D222}" type="parTrans" cxnId="{77E95D73-31F1-4606-9533-50AA9CEFA3A0}">
      <dgm:prSet/>
      <dgm:spPr/>
      <dgm:t>
        <a:bodyPr/>
        <a:lstStyle/>
        <a:p>
          <a:endParaRPr lang="en-IE"/>
        </a:p>
      </dgm:t>
    </dgm:pt>
    <dgm:pt modelId="{FE60420C-D81F-4424-8FFC-C094D40BD2CD}" type="sibTrans" cxnId="{77E95D73-31F1-4606-9533-50AA9CEFA3A0}">
      <dgm:prSet/>
      <dgm:spPr/>
      <dgm:t>
        <a:bodyPr/>
        <a:lstStyle/>
        <a:p>
          <a:endParaRPr lang="en-IE"/>
        </a:p>
      </dgm:t>
    </dgm:pt>
    <dgm:pt modelId="{71BF3692-8C0B-4DE9-82C4-9915EA3B56CF}" type="pres">
      <dgm:prSet presAssocID="{748C56A5-3E9A-4438-8723-3A439DE48FAB}" presName="cycle" presStyleCnt="0">
        <dgm:presLayoutVars>
          <dgm:dir/>
          <dgm:resizeHandles val="exact"/>
        </dgm:presLayoutVars>
      </dgm:prSet>
      <dgm:spPr/>
    </dgm:pt>
    <dgm:pt modelId="{2D489697-CB0A-41D6-A4BC-A60BB4E77A6A}" type="pres">
      <dgm:prSet presAssocID="{AA11C63E-C45C-4C2E-8C36-EE9BABC6C030}" presName="node" presStyleLbl="node1" presStyleIdx="0" presStyleCnt="3" custScaleX="126020" custScaleY="114569" custRadScaleRad="94926" custRadScaleInc="2282">
        <dgm:presLayoutVars>
          <dgm:bulletEnabled val="1"/>
        </dgm:presLayoutVars>
      </dgm:prSet>
      <dgm:spPr/>
    </dgm:pt>
    <dgm:pt modelId="{8FEC7D21-393B-4C12-AB21-FAA947DBF7DD}" type="pres">
      <dgm:prSet presAssocID="{AA11C63E-C45C-4C2E-8C36-EE9BABC6C030}" presName="spNode" presStyleCnt="0"/>
      <dgm:spPr/>
    </dgm:pt>
    <dgm:pt modelId="{51C7EC87-2AA6-4082-B5DA-B51C598CFFE9}" type="pres">
      <dgm:prSet presAssocID="{018593E4-921F-4F0F-B252-7AECD605D3C3}" presName="sibTrans" presStyleLbl="sibTrans1D1" presStyleIdx="0" presStyleCnt="3"/>
      <dgm:spPr/>
    </dgm:pt>
    <dgm:pt modelId="{53D6D459-F7CE-4E3A-B1BD-56776E2F2F37}" type="pres">
      <dgm:prSet presAssocID="{32398A68-007A-4652-9A58-9AB37C0B734D}" presName="node" presStyleLbl="node1" presStyleIdx="1" presStyleCnt="3" custScaleX="126020" custScaleY="117861" custRadScaleRad="103917" custRadScaleInc="5030">
        <dgm:presLayoutVars>
          <dgm:bulletEnabled val="1"/>
        </dgm:presLayoutVars>
      </dgm:prSet>
      <dgm:spPr/>
    </dgm:pt>
    <dgm:pt modelId="{0BEE3111-7046-4BCE-883A-68AF02C27FB7}" type="pres">
      <dgm:prSet presAssocID="{32398A68-007A-4652-9A58-9AB37C0B734D}" presName="spNode" presStyleCnt="0"/>
      <dgm:spPr/>
    </dgm:pt>
    <dgm:pt modelId="{4D98EFDF-10EA-4CC0-A8F1-F8F22FD39555}" type="pres">
      <dgm:prSet presAssocID="{2ACDFA39-2E27-4CDA-AD30-CE42AD12318A}" presName="sibTrans" presStyleLbl="sibTrans1D1" presStyleIdx="1" presStyleCnt="3"/>
      <dgm:spPr/>
    </dgm:pt>
    <dgm:pt modelId="{223045C2-B3A3-484B-8A34-77930D9B7DE4}" type="pres">
      <dgm:prSet presAssocID="{98A32112-2E1B-45BE-A9A0-9CD5EE2D3C11}" presName="node" presStyleLbl="node1" presStyleIdx="2" presStyleCnt="3" custScaleX="126020" custScaleY="119677" custRadScaleRad="101365" custRadScaleInc="-7296">
        <dgm:presLayoutVars>
          <dgm:bulletEnabled val="1"/>
        </dgm:presLayoutVars>
      </dgm:prSet>
      <dgm:spPr/>
    </dgm:pt>
    <dgm:pt modelId="{4258C5E7-F603-4943-BBE4-C6986278AB38}" type="pres">
      <dgm:prSet presAssocID="{98A32112-2E1B-45BE-A9A0-9CD5EE2D3C11}" presName="spNode" presStyleCnt="0"/>
      <dgm:spPr/>
    </dgm:pt>
    <dgm:pt modelId="{19BA2C96-0543-4A28-8280-4F8A93F7F804}" type="pres">
      <dgm:prSet presAssocID="{118435DD-FA65-4326-A7B1-35A2FA5D94F1}" presName="sibTrans" presStyleLbl="sibTrans1D1" presStyleIdx="2" presStyleCnt="3"/>
      <dgm:spPr/>
    </dgm:pt>
  </dgm:ptLst>
  <dgm:cxnLst>
    <dgm:cxn modelId="{8056D401-3B43-4507-B122-1085EA24FA16}" srcId="{748C56A5-3E9A-4438-8723-3A439DE48FAB}" destId="{32398A68-007A-4652-9A58-9AB37C0B734D}" srcOrd="1" destOrd="0" parTransId="{D15F08DB-025F-4692-A7C1-2EA51890DB96}" sibTransId="{2ACDFA39-2E27-4CDA-AD30-CE42AD12318A}"/>
    <dgm:cxn modelId="{59C2AF03-6286-4C23-A2E3-BC4AB835DD1A}" type="presOf" srcId="{838C4FF7-67B1-45C6-8C00-06D39A986D07}" destId="{2D489697-CB0A-41D6-A4BC-A60BB4E77A6A}" srcOrd="0" destOrd="2" presId="urn:microsoft.com/office/officeart/2005/8/layout/cycle6"/>
    <dgm:cxn modelId="{3ED13206-7688-44DB-A206-1188F9678160}" type="presOf" srcId="{89A9D8E8-96B4-40BB-A192-916442822337}" destId="{53D6D459-F7CE-4E3A-B1BD-56776E2F2F37}" srcOrd="0" destOrd="3" presId="urn:microsoft.com/office/officeart/2005/8/layout/cycle6"/>
    <dgm:cxn modelId="{583EB70B-2D5A-40DC-8F15-4875A07E1AA4}" srcId="{748C56A5-3E9A-4438-8723-3A439DE48FAB}" destId="{98A32112-2E1B-45BE-A9A0-9CD5EE2D3C11}" srcOrd="2" destOrd="0" parTransId="{81DD2602-5065-47AD-87D8-F664659C6DAE}" sibTransId="{118435DD-FA65-4326-A7B1-35A2FA5D94F1}"/>
    <dgm:cxn modelId="{87587F0E-7145-4FDC-8149-02CBF634BB87}" srcId="{AA11C63E-C45C-4C2E-8C36-EE9BABC6C030}" destId="{CB9ECD67-F4D3-4544-916E-63C680592E77}" srcOrd="3" destOrd="0" parTransId="{9F08BFC3-7431-439F-956E-A28A1FA6AA01}" sibTransId="{B534B19E-1533-419B-B757-CDFABBCB9158}"/>
    <dgm:cxn modelId="{675D9E15-C74F-40D1-B400-AA31290E3721}" srcId="{32398A68-007A-4652-9A58-9AB37C0B734D}" destId="{89A9D8E8-96B4-40BB-A192-916442822337}" srcOrd="2" destOrd="0" parTransId="{041CC226-EDAF-4836-B842-39F5E2394C8B}" sibTransId="{7A6E7E04-900A-4E2C-A098-881B80135DCB}"/>
    <dgm:cxn modelId="{780EBD19-81AF-421E-9A26-3FC489630254}" type="presOf" srcId="{32398A68-007A-4652-9A58-9AB37C0B734D}" destId="{53D6D459-F7CE-4E3A-B1BD-56776E2F2F37}" srcOrd="0" destOrd="0" presId="urn:microsoft.com/office/officeart/2005/8/layout/cycle6"/>
    <dgm:cxn modelId="{8DECED20-2186-4A04-94DF-563195015013}" srcId="{32398A68-007A-4652-9A58-9AB37C0B734D}" destId="{320678B5-F133-480C-B93B-8BCD2CBF1900}" srcOrd="3" destOrd="0" parTransId="{E49E2B49-676A-4BB4-8B8A-84B39CFD5E77}" sibTransId="{A3A2F552-B017-45BC-B788-54033CFCFF78}"/>
    <dgm:cxn modelId="{E8956E27-4B82-47EC-8E3E-8E88FB623FF7}" type="presOf" srcId="{018593E4-921F-4F0F-B252-7AECD605D3C3}" destId="{51C7EC87-2AA6-4082-B5DA-B51C598CFFE9}" srcOrd="0" destOrd="0" presId="urn:microsoft.com/office/officeart/2005/8/layout/cycle6"/>
    <dgm:cxn modelId="{4016B827-155C-4A6F-81CE-6CE28D821274}" srcId="{32398A68-007A-4652-9A58-9AB37C0B734D}" destId="{B6C4B4C2-9C86-4272-A239-6AEBA9931785}" srcOrd="0" destOrd="0" parTransId="{A88C40E8-C387-4B2D-A225-ECE57766B2E1}" sibTransId="{8A934204-9C24-4AF4-B9A1-6638C5CB0CF3}"/>
    <dgm:cxn modelId="{D52B9F38-BA8B-491F-B421-8399B6DD0C86}" type="presOf" srcId="{2ACDFA39-2E27-4CDA-AD30-CE42AD12318A}" destId="{4D98EFDF-10EA-4CC0-A8F1-F8F22FD39555}" srcOrd="0" destOrd="0" presId="urn:microsoft.com/office/officeart/2005/8/layout/cycle6"/>
    <dgm:cxn modelId="{41C22246-C7E2-44C6-AC96-1C2F57F6E3C0}" srcId="{98A32112-2E1B-45BE-A9A0-9CD5EE2D3C11}" destId="{F9610948-ED2A-4E1C-825B-202AE1AC0FE4}" srcOrd="2" destOrd="0" parTransId="{85462CDB-7273-44F4-A30D-F5E162C118E3}" sibTransId="{907CCED4-877B-4FFA-BECD-947299E45D7D}"/>
    <dgm:cxn modelId="{71711D51-040D-4DA4-A5E2-004F45746E52}" type="presOf" srcId="{D05B4A10-1BB4-4E1A-8519-7C6D50862F4D}" destId="{223045C2-B3A3-484B-8A34-77930D9B7DE4}" srcOrd="0" destOrd="5" presId="urn:microsoft.com/office/officeart/2005/8/layout/cycle6"/>
    <dgm:cxn modelId="{8A997B52-0CAE-4B0C-B644-8A750F176BC1}" type="presOf" srcId="{CB9ECD67-F4D3-4544-916E-63C680592E77}" destId="{2D489697-CB0A-41D6-A4BC-A60BB4E77A6A}" srcOrd="0" destOrd="4" presId="urn:microsoft.com/office/officeart/2005/8/layout/cycle6"/>
    <dgm:cxn modelId="{CE37DD5E-5F9E-4EAB-80A5-F453B2F173B3}" srcId="{98A32112-2E1B-45BE-A9A0-9CD5EE2D3C11}" destId="{AD0305D0-60DC-4BEE-8E32-642366F21D12}" srcOrd="3" destOrd="0" parTransId="{45582FA3-9687-48B3-9072-23B7715E0023}" sibTransId="{EF72F4F5-74B1-4B30-8E22-91DCB20DA36F}"/>
    <dgm:cxn modelId="{A544AE67-4180-41B6-8B5C-6885DD472495}" srcId="{98A32112-2E1B-45BE-A9A0-9CD5EE2D3C11}" destId="{148CC24E-22D1-40CA-B9F8-5B88A4F153BC}" srcOrd="0" destOrd="0" parTransId="{EEEA94BE-E925-4A35-A7A7-1E953B175DBD}" sibTransId="{04F0F69B-37A5-43BC-9990-32E5819ADA69}"/>
    <dgm:cxn modelId="{9EF5F56C-22F5-4D0F-915F-7F88F1F0BF3D}" type="presOf" srcId="{DA92DC18-937C-4DFA-B7CE-9AC2956E4E8D}" destId="{53D6D459-F7CE-4E3A-B1BD-56776E2F2F37}" srcOrd="0" destOrd="2" presId="urn:microsoft.com/office/officeart/2005/8/layout/cycle6"/>
    <dgm:cxn modelId="{8928D96D-CB38-428F-A11E-B8DC3507F6E0}" type="presOf" srcId="{148CC24E-22D1-40CA-B9F8-5B88A4F153BC}" destId="{223045C2-B3A3-484B-8A34-77930D9B7DE4}" srcOrd="0" destOrd="1" presId="urn:microsoft.com/office/officeart/2005/8/layout/cycle6"/>
    <dgm:cxn modelId="{77E95D73-31F1-4606-9533-50AA9CEFA3A0}" srcId="{98A32112-2E1B-45BE-A9A0-9CD5EE2D3C11}" destId="{D05B4A10-1BB4-4E1A-8519-7C6D50862F4D}" srcOrd="4" destOrd="0" parTransId="{F240495D-0E95-483B-86AD-73792DF4D222}" sibTransId="{FE60420C-D81F-4424-8FFC-C094D40BD2CD}"/>
    <dgm:cxn modelId="{4D55BB75-898A-4205-A70F-74A740AD437A}" type="presOf" srcId="{4A352047-B5F2-4696-9182-F722D3359914}" destId="{223045C2-B3A3-484B-8A34-77930D9B7DE4}" srcOrd="0" destOrd="2" presId="urn:microsoft.com/office/officeart/2005/8/layout/cycle6"/>
    <dgm:cxn modelId="{F19D7F83-9463-46BD-95DC-7DCD3A82E95F}" type="presOf" srcId="{B6C4B4C2-9C86-4272-A239-6AEBA9931785}" destId="{53D6D459-F7CE-4E3A-B1BD-56776E2F2F37}" srcOrd="0" destOrd="1" presId="urn:microsoft.com/office/officeart/2005/8/layout/cycle6"/>
    <dgm:cxn modelId="{47F1C592-9F9D-437B-9C77-767B6D9AA05D}" type="presOf" srcId="{320678B5-F133-480C-B93B-8BCD2CBF1900}" destId="{53D6D459-F7CE-4E3A-B1BD-56776E2F2F37}" srcOrd="0" destOrd="4" presId="urn:microsoft.com/office/officeart/2005/8/layout/cycle6"/>
    <dgm:cxn modelId="{9388EA9D-DCD4-4E18-ACB6-ED6FB2DC5F74}" srcId="{32398A68-007A-4652-9A58-9AB37C0B734D}" destId="{DA92DC18-937C-4DFA-B7CE-9AC2956E4E8D}" srcOrd="1" destOrd="0" parTransId="{8020E38C-2980-4E3E-9B21-86A17550ADD1}" sibTransId="{6005AA66-D01A-4151-AC01-5FB0FDC3A18B}"/>
    <dgm:cxn modelId="{AD5F419E-B648-4B12-B897-453FA3CFBDB0}" srcId="{AA11C63E-C45C-4C2E-8C36-EE9BABC6C030}" destId="{838C4FF7-67B1-45C6-8C00-06D39A986D07}" srcOrd="1" destOrd="0" parTransId="{67990610-B2DA-4F4A-BEB4-7EEA300AF9F5}" sibTransId="{9B992EA9-48A0-4A39-963C-7541068C6435}"/>
    <dgm:cxn modelId="{249CE89F-A5EB-4B08-BA49-8E455944F8FE}" type="presOf" srcId="{AA11C63E-C45C-4C2E-8C36-EE9BABC6C030}" destId="{2D489697-CB0A-41D6-A4BC-A60BB4E77A6A}" srcOrd="0" destOrd="0" presId="urn:microsoft.com/office/officeart/2005/8/layout/cycle6"/>
    <dgm:cxn modelId="{29440FC9-56E1-4FB5-B034-8CF21777C239}" type="presOf" srcId="{748C56A5-3E9A-4438-8723-3A439DE48FAB}" destId="{71BF3692-8C0B-4DE9-82C4-9915EA3B56CF}" srcOrd="0" destOrd="0" presId="urn:microsoft.com/office/officeart/2005/8/layout/cycle6"/>
    <dgm:cxn modelId="{FEA236D3-172F-4218-A84D-692A2CE66D7B}" srcId="{748C56A5-3E9A-4438-8723-3A439DE48FAB}" destId="{AA11C63E-C45C-4C2E-8C36-EE9BABC6C030}" srcOrd="0" destOrd="0" parTransId="{772793A6-061C-4A3C-B0A5-C14A60AA36A4}" sibTransId="{018593E4-921F-4F0F-B252-7AECD605D3C3}"/>
    <dgm:cxn modelId="{D3CD68D5-20B5-46E0-B055-BC5ADF0EFDA5}" type="presOf" srcId="{98A32112-2E1B-45BE-A9A0-9CD5EE2D3C11}" destId="{223045C2-B3A3-484B-8A34-77930D9B7DE4}" srcOrd="0" destOrd="0" presId="urn:microsoft.com/office/officeart/2005/8/layout/cycle6"/>
    <dgm:cxn modelId="{4388C5D7-8730-4F7E-9E03-3AA31C8E8F29}" type="presOf" srcId="{D3CBCB82-44A2-4FFC-8927-83B465893FCC}" destId="{2D489697-CB0A-41D6-A4BC-A60BB4E77A6A}" srcOrd="0" destOrd="1" presId="urn:microsoft.com/office/officeart/2005/8/layout/cycle6"/>
    <dgm:cxn modelId="{907B93DB-2437-46F2-A5D8-24D94467788D}" srcId="{98A32112-2E1B-45BE-A9A0-9CD5EE2D3C11}" destId="{4A352047-B5F2-4696-9182-F722D3359914}" srcOrd="1" destOrd="0" parTransId="{16E2F9D6-DD8B-429A-842E-D35069F7BB21}" sibTransId="{E050BC87-C72F-4ADB-B350-12633BA20A0A}"/>
    <dgm:cxn modelId="{744542E0-92A9-4F8B-91D5-B7D72728A19D}" type="presOf" srcId="{AD0305D0-60DC-4BEE-8E32-642366F21D12}" destId="{223045C2-B3A3-484B-8A34-77930D9B7DE4}" srcOrd="0" destOrd="4" presId="urn:microsoft.com/office/officeart/2005/8/layout/cycle6"/>
    <dgm:cxn modelId="{13CBFDE4-9236-42D0-AF16-5AB04EB21D82}" type="presOf" srcId="{118435DD-FA65-4326-A7B1-35A2FA5D94F1}" destId="{19BA2C96-0543-4A28-8280-4F8A93F7F804}" srcOrd="0" destOrd="0" presId="urn:microsoft.com/office/officeart/2005/8/layout/cycle6"/>
    <dgm:cxn modelId="{755A5FE7-AD2D-4519-8AC0-6046A12D660A}" type="presOf" srcId="{F9610948-ED2A-4E1C-825B-202AE1AC0FE4}" destId="{223045C2-B3A3-484B-8A34-77930D9B7DE4}" srcOrd="0" destOrd="3" presId="urn:microsoft.com/office/officeart/2005/8/layout/cycle6"/>
    <dgm:cxn modelId="{D87B83E9-7C8B-4A6A-B692-F020636A2281}" type="presOf" srcId="{A01114AE-6B4A-4897-B712-EC8FED834E20}" destId="{2D489697-CB0A-41D6-A4BC-A60BB4E77A6A}" srcOrd="0" destOrd="3" presId="urn:microsoft.com/office/officeart/2005/8/layout/cycle6"/>
    <dgm:cxn modelId="{60141EF5-D193-46E4-84A7-71C0E2F85361}" srcId="{AA11C63E-C45C-4C2E-8C36-EE9BABC6C030}" destId="{D3CBCB82-44A2-4FFC-8927-83B465893FCC}" srcOrd="0" destOrd="0" parTransId="{A52AD1FE-6D4C-4BBF-AB7B-DC530605ED7E}" sibTransId="{E3D7AB8D-15B4-4CB3-8E36-FD2E69C08031}"/>
    <dgm:cxn modelId="{E4297EFE-3F96-44DD-86F4-13A45F2DF1E7}" srcId="{AA11C63E-C45C-4C2E-8C36-EE9BABC6C030}" destId="{A01114AE-6B4A-4897-B712-EC8FED834E20}" srcOrd="2" destOrd="0" parTransId="{4E5899C2-4F91-49AF-944B-B6A8A7B22509}" sibTransId="{73D0E0E1-A413-496A-88A4-E793B7CD982D}"/>
    <dgm:cxn modelId="{5D361A97-91DD-4C0E-B850-A49B2260CCFC}" type="presParOf" srcId="{71BF3692-8C0B-4DE9-82C4-9915EA3B56CF}" destId="{2D489697-CB0A-41D6-A4BC-A60BB4E77A6A}" srcOrd="0" destOrd="0" presId="urn:microsoft.com/office/officeart/2005/8/layout/cycle6"/>
    <dgm:cxn modelId="{AEE51FC2-6375-4339-97FF-4861FD65BCAA}" type="presParOf" srcId="{71BF3692-8C0B-4DE9-82C4-9915EA3B56CF}" destId="{8FEC7D21-393B-4C12-AB21-FAA947DBF7DD}" srcOrd="1" destOrd="0" presId="urn:microsoft.com/office/officeart/2005/8/layout/cycle6"/>
    <dgm:cxn modelId="{62AD7659-4B2B-4EB1-93BA-364C56EA9BD9}" type="presParOf" srcId="{71BF3692-8C0B-4DE9-82C4-9915EA3B56CF}" destId="{51C7EC87-2AA6-4082-B5DA-B51C598CFFE9}" srcOrd="2" destOrd="0" presId="urn:microsoft.com/office/officeart/2005/8/layout/cycle6"/>
    <dgm:cxn modelId="{1A4EA7B5-741A-40EB-B1BC-0719FD1AB688}" type="presParOf" srcId="{71BF3692-8C0B-4DE9-82C4-9915EA3B56CF}" destId="{53D6D459-F7CE-4E3A-B1BD-56776E2F2F37}" srcOrd="3" destOrd="0" presId="urn:microsoft.com/office/officeart/2005/8/layout/cycle6"/>
    <dgm:cxn modelId="{E3C17166-AB5C-48DD-B999-24D22519BB2D}" type="presParOf" srcId="{71BF3692-8C0B-4DE9-82C4-9915EA3B56CF}" destId="{0BEE3111-7046-4BCE-883A-68AF02C27FB7}" srcOrd="4" destOrd="0" presId="urn:microsoft.com/office/officeart/2005/8/layout/cycle6"/>
    <dgm:cxn modelId="{E6CEF406-2E8D-49CD-9DAD-7CF17094F38B}" type="presParOf" srcId="{71BF3692-8C0B-4DE9-82C4-9915EA3B56CF}" destId="{4D98EFDF-10EA-4CC0-A8F1-F8F22FD39555}" srcOrd="5" destOrd="0" presId="urn:microsoft.com/office/officeart/2005/8/layout/cycle6"/>
    <dgm:cxn modelId="{FD56FB9D-2204-4AC9-B48B-7FD62A25026D}" type="presParOf" srcId="{71BF3692-8C0B-4DE9-82C4-9915EA3B56CF}" destId="{223045C2-B3A3-484B-8A34-77930D9B7DE4}" srcOrd="6" destOrd="0" presId="urn:microsoft.com/office/officeart/2005/8/layout/cycle6"/>
    <dgm:cxn modelId="{2112EA9B-5C8D-4EA9-B1A1-150456CD5C7E}" type="presParOf" srcId="{71BF3692-8C0B-4DE9-82C4-9915EA3B56CF}" destId="{4258C5E7-F603-4943-BBE4-C6986278AB38}" srcOrd="7" destOrd="0" presId="urn:microsoft.com/office/officeart/2005/8/layout/cycle6"/>
    <dgm:cxn modelId="{231D6402-F36D-4E5C-8496-22E42025B6A8}" type="presParOf" srcId="{71BF3692-8C0B-4DE9-82C4-9915EA3B56CF}" destId="{19BA2C96-0543-4A28-8280-4F8A93F7F80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ED240-DCE6-48FD-9B04-DDD18F4AC0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80B28EF-2F54-4500-85D5-C9AE89496A44}">
      <dgm:prSet custT="1"/>
      <dgm:spPr/>
      <dgm:t>
        <a:bodyPr/>
        <a:lstStyle/>
        <a:p>
          <a:r>
            <a:rPr lang="en-IE" sz="1800" dirty="0"/>
            <a:t>Management Functions</a:t>
          </a:r>
        </a:p>
      </dgm:t>
    </dgm:pt>
    <dgm:pt modelId="{DB2AECDB-E388-4C91-8210-F0EC8860BA7A}" type="parTrans" cxnId="{BB24F135-F63E-44E3-9F43-7D4191333C78}">
      <dgm:prSet/>
      <dgm:spPr/>
      <dgm:t>
        <a:bodyPr/>
        <a:lstStyle/>
        <a:p>
          <a:endParaRPr lang="en-IE"/>
        </a:p>
      </dgm:t>
    </dgm:pt>
    <dgm:pt modelId="{DF60BDB5-A834-402F-A689-437B135A7918}" type="sibTrans" cxnId="{BB24F135-F63E-44E3-9F43-7D4191333C78}">
      <dgm:prSet/>
      <dgm:spPr/>
      <dgm:t>
        <a:bodyPr/>
        <a:lstStyle/>
        <a:p>
          <a:endParaRPr lang="en-IE"/>
        </a:p>
      </dgm:t>
    </dgm:pt>
    <dgm:pt modelId="{CCBC9891-387D-47CE-9F67-FD50FAEBD3CE}">
      <dgm:prSet custT="1"/>
      <dgm:spPr/>
      <dgm:t>
        <a:bodyPr/>
        <a:lstStyle/>
        <a:p>
          <a:pPr algn="ctr"/>
          <a:r>
            <a:rPr lang="en-IE" sz="1400" dirty="0"/>
            <a:t>Planning </a:t>
          </a:r>
        </a:p>
      </dgm:t>
    </dgm:pt>
    <dgm:pt modelId="{21055342-CCD2-40D0-B4B8-E2C1C0EFE74B}" type="parTrans" cxnId="{306FFFF4-5652-4385-B551-2C6B19E53788}">
      <dgm:prSet/>
      <dgm:spPr/>
      <dgm:t>
        <a:bodyPr/>
        <a:lstStyle/>
        <a:p>
          <a:endParaRPr lang="en-IE"/>
        </a:p>
      </dgm:t>
    </dgm:pt>
    <dgm:pt modelId="{58F3792B-F5E4-4E98-9379-05AE4CF28E3C}" type="sibTrans" cxnId="{306FFFF4-5652-4385-B551-2C6B19E53788}">
      <dgm:prSet/>
      <dgm:spPr/>
      <dgm:t>
        <a:bodyPr/>
        <a:lstStyle/>
        <a:p>
          <a:endParaRPr lang="en-IE"/>
        </a:p>
      </dgm:t>
    </dgm:pt>
    <dgm:pt modelId="{ED35F43E-254F-4B99-AF0A-247154649202}">
      <dgm:prSet/>
      <dgm:spPr/>
      <dgm:t>
        <a:bodyPr/>
        <a:lstStyle/>
        <a:p>
          <a:pPr algn="l"/>
          <a:r>
            <a:rPr lang="en-IE" sz="700" dirty="0"/>
            <a:t>Select goals and how to attain them</a:t>
          </a:r>
        </a:p>
      </dgm:t>
    </dgm:pt>
    <dgm:pt modelId="{40AEFC56-433C-4595-A60E-B08B736D7A68}" type="parTrans" cxnId="{E54F160D-F92F-408E-8C8D-F7969BF8B980}">
      <dgm:prSet/>
      <dgm:spPr/>
      <dgm:t>
        <a:bodyPr/>
        <a:lstStyle/>
        <a:p>
          <a:endParaRPr lang="en-IE"/>
        </a:p>
      </dgm:t>
    </dgm:pt>
    <dgm:pt modelId="{CED4B181-C424-4ED9-9073-AC8A8C9893A7}" type="sibTrans" cxnId="{E54F160D-F92F-408E-8C8D-F7969BF8B980}">
      <dgm:prSet/>
      <dgm:spPr/>
      <dgm:t>
        <a:bodyPr/>
        <a:lstStyle/>
        <a:p>
          <a:endParaRPr lang="en-IE"/>
        </a:p>
      </dgm:t>
    </dgm:pt>
    <dgm:pt modelId="{2BAB5AAF-724C-4920-A5E7-4E0D11AD87E8}">
      <dgm:prSet custT="1"/>
      <dgm:spPr/>
      <dgm:t>
        <a:bodyPr/>
        <a:lstStyle/>
        <a:p>
          <a:pPr algn="ctr"/>
          <a:r>
            <a:rPr lang="en-IE" sz="1400" dirty="0"/>
            <a:t>Leading </a:t>
          </a:r>
        </a:p>
      </dgm:t>
    </dgm:pt>
    <dgm:pt modelId="{4EA70567-3475-469F-A491-082CF73F243A}" type="parTrans" cxnId="{73185E54-8522-48BE-87A1-1F2C4A87C2B6}">
      <dgm:prSet/>
      <dgm:spPr/>
      <dgm:t>
        <a:bodyPr/>
        <a:lstStyle/>
        <a:p>
          <a:endParaRPr lang="en-IE"/>
        </a:p>
      </dgm:t>
    </dgm:pt>
    <dgm:pt modelId="{3D6DF201-A529-4BC0-B87D-2E83ED3807F0}" type="sibTrans" cxnId="{73185E54-8522-48BE-87A1-1F2C4A87C2B6}">
      <dgm:prSet/>
      <dgm:spPr/>
      <dgm:t>
        <a:bodyPr/>
        <a:lstStyle/>
        <a:p>
          <a:endParaRPr lang="en-IE"/>
        </a:p>
      </dgm:t>
    </dgm:pt>
    <dgm:pt modelId="{07E712D5-6DDB-4C64-B305-A68DD4E082CA}">
      <dgm:prSet/>
      <dgm:spPr/>
      <dgm:t>
        <a:bodyPr/>
        <a:lstStyle/>
        <a:p>
          <a:pPr algn="l"/>
          <a:r>
            <a:rPr lang="en-IE" sz="700" dirty="0"/>
            <a:t>Use to influence to motivative them</a:t>
          </a:r>
        </a:p>
      </dgm:t>
    </dgm:pt>
    <dgm:pt modelId="{59D7556B-4A48-4208-9C13-2F7702E0CF8E}" type="parTrans" cxnId="{328466FB-0489-4452-8EF2-9F2449E42256}">
      <dgm:prSet/>
      <dgm:spPr/>
      <dgm:t>
        <a:bodyPr/>
        <a:lstStyle/>
        <a:p>
          <a:endParaRPr lang="en-IE"/>
        </a:p>
      </dgm:t>
    </dgm:pt>
    <dgm:pt modelId="{8CC741A3-50DB-4753-A8D2-37E1B27B739E}" type="sibTrans" cxnId="{328466FB-0489-4452-8EF2-9F2449E42256}">
      <dgm:prSet/>
      <dgm:spPr/>
      <dgm:t>
        <a:bodyPr/>
        <a:lstStyle/>
        <a:p>
          <a:endParaRPr lang="en-IE"/>
        </a:p>
      </dgm:t>
    </dgm:pt>
    <dgm:pt modelId="{F8ACEF8A-AC1E-492E-ACC3-EC39EF5BEE8E}">
      <dgm:prSet custT="1"/>
      <dgm:spPr/>
      <dgm:t>
        <a:bodyPr/>
        <a:lstStyle/>
        <a:p>
          <a:pPr algn="ctr"/>
          <a:r>
            <a:rPr lang="en-IE" sz="1400" dirty="0"/>
            <a:t>Controlling </a:t>
          </a:r>
        </a:p>
      </dgm:t>
    </dgm:pt>
    <dgm:pt modelId="{486AA63D-D336-4B23-980D-F3E36161CB5C}" type="parTrans" cxnId="{5317BBB5-4DBF-4046-B4D1-AB789075D653}">
      <dgm:prSet/>
      <dgm:spPr/>
      <dgm:t>
        <a:bodyPr/>
        <a:lstStyle/>
        <a:p>
          <a:endParaRPr lang="en-IE"/>
        </a:p>
      </dgm:t>
    </dgm:pt>
    <dgm:pt modelId="{F3D206B3-60D1-457A-836A-0EB92A10B75B}" type="sibTrans" cxnId="{5317BBB5-4DBF-4046-B4D1-AB789075D653}">
      <dgm:prSet/>
      <dgm:spPr/>
      <dgm:t>
        <a:bodyPr/>
        <a:lstStyle/>
        <a:p>
          <a:endParaRPr lang="en-IE"/>
        </a:p>
      </dgm:t>
    </dgm:pt>
    <dgm:pt modelId="{4528B18B-774C-4050-A575-698FB9AFA42B}">
      <dgm:prSet/>
      <dgm:spPr/>
      <dgm:t>
        <a:bodyPr/>
        <a:lstStyle/>
        <a:p>
          <a:pPr algn="l"/>
          <a:r>
            <a:rPr lang="en-IE" sz="900" dirty="0"/>
            <a:t>Monitor activities and make corrections</a:t>
          </a:r>
        </a:p>
      </dgm:t>
    </dgm:pt>
    <dgm:pt modelId="{A352E320-EBE7-4FD0-AD51-EC6B6CE88E33}" type="parTrans" cxnId="{01EFEEF6-28DF-485A-803A-B652C30DB2EF}">
      <dgm:prSet/>
      <dgm:spPr/>
      <dgm:t>
        <a:bodyPr/>
        <a:lstStyle/>
        <a:p>
          <a:endParaRPr lang="en-IE"/>
        </a:p>
      </dgm:t>
    </dgm:pt>
    <dgm:pt modelId="{B9199CEB-9010-48BA-BF3C-8399B79DC924}" type="sibTrans" cxnId="{01EFEEF6-28DF-485A-803A-B652C30DB2EF}">
      <dgm:prSet/>
      <dgm:spPr/>
      <dgm:t>
        <a:bodyPr/>
        <a:lstStyle/>
        <a:p>
          <a:endParaRPr lang="en-IE"/>
        </a:p>
      </dgm:t>
    </dgm:pt>
    <dgm:pt modelId="{CDBD066D-3D84-4E02-98EE-26FEDABB75DE}">
      <dgm:prSet custT="1"/>
      <dgm:spPr/>
      <dgm:t>
        <a:bodyPr/>
        <a:lstStyle/>
        <a:p>
          <a:pPr algn="ctr"/>
          <a:r>
            <a:rPr lang="en-IE" sz="1400" dirty="0"/>
            <a:t>Organising </a:t>
          </a:r>
        </a:p>
      </dgm:t>
    </dgm:pt>
    <dgm:pt modelId="{CCE77726-BA42-4F8F-81E2-5BE10A30B11D}" type="parTrans" cxnId="{C832D69F-BDF5-4E7A-AE22-2CA7B903E887}">
      <dgm:prSet/>
      <dgm:spPr/>
      <dgm:t>
        <a:bodyPr/>
        <a:lstStyle/>
        <a:p>
          <a:endParaRPr lang="en-IE"/>
        </a:p>
      </dgm:t>
    </dgm:pt>
    <dgm:pt modelId="{EB39BDD7-21ED-41D1-B9FC-2DB143D1C220}" type="sibTrans" cxnId="{C832D69F-BDF5-4E7A-AE22-2CA7B903E887}">
      <dgm:prSet/>
      <dgm:spPr/>
      <dgm:t>
        <a:bodyPr/>
        <a:lstStyle/>
        <a:p>
          <a:endParaRPr lang="en-IE"/>
        </a:p>
      </dgm:t>
    </dgm:pt>
    <dgm:pt modelId="{5E2F8B0A-95AF-4F32-B7ED-1BAC8AEDE303}">
      <dgm:prSet/>
      <dgm:spPr/>
      <dgm:t>
        <a:bodyPr/>
        <a:lstStyle/>
        <a:p>
          <a:pPr algn="l"/>
          <a:r>
            <a:rPr lang="en-IE" sz="700" dirty="0"/>
            <a:t>Assign responsibilities for task accomplishment </a:t>
          </a:r>
        </a:p>
      </dgm:t>
    </dgm:pt>
    <dgm:pt modelId="{1B196653-D2A2-409D-BE86-7FEB2119F352}" type="parTrans" cxnId="{7AE1F05E-F7BF-4162-BADC-BD0EA06CBBA8}">
      <dgm:prSet/>
      <dgm:spPr/>
      <dgm:t>
        <a:bodyPr/>
        <a:lstStyle/>
        <a:p>
          <a:endParaRPr lang="en-IE"/>
        </a:p>
      </dgm:t>
    </dgm:pt>
    <dgm:pt modelId="{E3844794-3936-4BDC-92BA-4845ED9AAD86}" type="sibTrans" cxnId="{7AE1F05E-F7BF-4162-BADC-BD0EA06CBBA8}">
      <dgm:prSet/>
      <dgm:spPr/>
      <dgm:t>
        <a:bodyPr/>
        <a:lstStyle/>
        <a:p>
          <a:endParaRPr lang="en-IE"/>
        </a:p>
      </dgm:t>
    </dgm:pt>
    <dgm:pt modelId="{ACC97837-9E4B-4873-A857-49D0674F80C9}" type="pres">
      <dgm:prSet presAssocID="{F17ED240-DCE6-48FD-9B04-DDD18F4AC0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C9377E-38CF-4D33-BBEA-32B30BE634B6}" type="pres">
      <dgm:prSet presAssocID="{180B28EF-2F54-4500-85D5-C9AE89496A44}" presName="centerShape" presStyleLbl="node0" presStyleIdx="0" presStyleCnt="1" custScaleX="121535" custScaleY="109598"/>
      <dgm:spPr/>
    </dgm:pt>
    <dgm:pt modelId="{DB7166C5-9AD5-4CFC-8DFF-C3836560F672}" type="pres">
      <dgm:prSet presAssocID="{CCBC9891-387D-47CE-9F67-FD50FAEBD3CE}" presName="node" presStyleLbl="node1" presStyleIdx="0" presStyleCnt="4">
        <dgm:presLayoutVars>
          <dgm:bulletEnabled val="1"/>
        </dgm:presLayoutVars>
      </dgm:prSet>
      <dgm:spPr/>
    </dgm:pt>
    <dgm:pt modelId="{42443C73-BCF3-4323-B278-E28E054D3876}" type="pres">
      <dgm:prSet presAssocID="{CCBC9891-387D-47CE-9F67-FD50FAEBD3CE}" presName="dummy" presStyleCnt="0"/>
      <dgm:spPr/>
    </dgm:pt>
    <dgm:pt modelId="{028A394F-34AC-48D9-8307-A13CB062EF43}" type="pres">
      <dgm:prSet presAssocID="{58F3792B-F5E4-4E98-9379-05AE4CF28E3C}" presName="sibTrans" presStyleLbl="sibTrans2D1" presStyleIdx="0" presStyleCnt="4"/>
      <dgm:spPr/>
    </dgm:pt>
    <dgm:pt modelId="{BD2DEF0F-9062-4ED6-8E53-4400C3475746}" type="pres">
      <dgm:prSet presAssocID="{2BAB5AAF-724C-4920-A5E7-4E0D11AD87E8}" presName="node" presStyleLbl="node1" presStyleIdx="1" presStyleCnt="4">
        <dgm:presLayoutVars>
          <dgm:bulletEnabled val="1"/>
        </dgm:presLayoutVars>
      </dgm:prSet>
      <dgm:spPr/>
    </dgm:pt>
    <dgm:pt modelId="{AE17F0A4-B26E-4512-ADE9-88888E4D21B9}" type="pres">
      <dgm:prSet presAssocID="{2BAB5AAF-724C-4920-A5E7-4E0D11AD87E8}" presName="dummy" presStyleCnt="0"/>
      <dgm:spPr/>
    </dgm:pt>
    <dgm:pt modelId="{302BE563-C5E0-4F9C-8A75-75A1ECCD6590}" type="pres">
      <dgm:prSet presAssocID="{3D6DF201-A529-4BC0-B87D-2E83ED3807F0}" presName="sibTrans" presStyleLbl="sibTrans2D1" presStyleIdx="1" presStyleCnt="4"/>
      <dgm:spPr/>
    </dgm:pt>
    <dgm:pt modelId="{4A5BCE3A-6532-40A0-9517-9893091C1412}" type="pres">
      <dgm:prSet presAssocID="{F8ACEF8A-AC1E-492E-ACC3-EC39EF5BEE8E}" presName="node" presStyleLbl="node1" presStyleIdx="2" presStyleCnt="4">
        <dgm:presLayoutVars>
          <dgm:bulletEnabled val="1"/>
        </dgm:presLayoutVars>
      </dgm:prSet>
      <dgm:spPr/>
    </dgm:pt>
    <dgm:pt modelId="{A6F3112E-83B9-48C1-AC19-6EB44FDFDF7A}" type="pres">
      <dgm:prSet presAssocID="{F8ACEF8A-AC1E-492E-ACC3-EC39EF5BEE8E}" presName="dummy" presStyleCnt="0"/>
      <dgm:spPr/>
    </dgm:pt>
    <dgm:pt modelId="{7C219AFB-1F30-4EB4-8BB7-75E481FE7721}" type="pres">
      <dgm:prSet presAssocID="{F3D206B3-60D1-457A-836A-0EB92A10B75B}" presName="sibTrans" presStyleLbl="sibTrans2D1" presStyleIdx="2" presStyleCnt="4"/>
      <dgm:spPr/>
    </dgm:pt>
    <dgm:pt modelId="{F7A10FD8-FB87-462A-B5E0-8EE012B97574}" type="pres">
      <dgm:prSet presAssocID="{CDBD066D-3D84-4E02-98EE-26FEDABB75DE}" presName="node" presStyleLbl="node1" presStyleIdx="3" presStyleCnt="4">
        <dgm:presLayoutVars>
          <dgm:bulletEnabled val="1"/>
        </dgm:presLayoutVars>
      </dgm:prSet>
      <dgm:spPr/>
    </dgm:pt>
    <dgm:pt modelId="{F88CE1EC-3866-409E-9695-98854C8CC69E}" type="pres">
      <dgm:prSet presAssocID="{CDBD066D-3D84-4E02-98EE-26FEDABB75DE}" presName="dummy" presStyleCnt="0"/>
      <dgm:spPr/>
    </dgm:pt>
    <dgm:pt modelId="{F66120B9-FCB7-42ED-A94E-4E128360A951}" type="pres">
      <dgm:prSet presAssocID="{EB39BDD7-21ED-41D1-B9FC-2DB143D1C220}" presName="sibTrans" presStyleLbl="sibTrans2D1" presStyleIdx="3" presStyleCnt="4"/>
      <dgm:spPr/>
    </dgm:pt>
  </dgm:ptLst>
  <dgm:cxnLst>
    <dgm:cxn modelId="{E54F160D-F92F-408E-8C8D-F7969BF8B980}" srcId="{CCBC9891-387D-47CE-9F67-FD50FAEBD3CE}" destId="{ED35F43E-254F-4B99-AF0A-247154649202}" srcOrd="0" destOrd="0" parTransId="{40AEFC56-433C-4595-A60E-B08B736D7A68}" sibTransId="{CED4B181-C424-4ED9-9073-AC8A8C9893A7}"/>
    <dgm:cxn modelId="{66687A0E-834D-41A1-A943-2342B8CAEF20}" type="presOf" srcId="{58F3792B-F5E4-4E98-9379-05AE4CF28E3C}" destId="{028A394F-34AC-48D9-8307-A13CB062EF43}" srcOrd="0" destOrd="0" presId="urn:microsoft.com/office/officeart/2005/8/layout/radial6"/>
    <dgm:cxn modelId="{D3F93C35-F160-4A1D-B685-42BEB2D9B2C6}" type="presOf" srcId="{EB39BDD7-21ED-41D1-B9FC-2DB143D1C220}" destId="{F66120B9-FCB7-42ED-A94E-4E128360A951}" srcOrd="0" destOrd="0" presId="urn:microsoft.com/office/officeart/2005/8/layout/radial6"/>
    <dgm:cxn modelId="{BB24F135-F63E-44E3-9F43-7D4191333C78}" srcId="{F17ED240-DCE6-48FD-9B04-DDD18F4AC055}" destId="{180B28EF-2F54-4500-85D5-C9AE89496A44}" srcOrd="0" destOrd="0" parTransId="{DB2AECDB-E388-4C91-8210-F0EC8860BA7A}" sibTransId="{DF60BDB5-A834-402F-A689-437B135A7918}"/>
    <dgm:cxn modelId="{38C75E36-B87E-4757-82D1-2738F874E00D}" type="presOf" srcId="{180B28EF-2F54-4500-85D5-C9AE89496A44}" destId="{40C9377E-38CF-4D33-BBEA-32B30BE634B6}" srcOrd="0" destOrd="0" presId="urn:microsoft.com/office/officeart/2005/8/layout/radial6"/>
    <dgm:cxn modelId="{D9CEE23A-EAEA-4699-84A4-B75DFA01D78A}" type="presOf" srcId="{CCBC9891-387D-47CE-9F67-FD50FAEBD3CE}" destId="{DB7166C5-9AD5-4CFC-8DFF-C3836560F672}" srcOrd="0" destOrd="0" presId="urn:microsoft.com/office/officeart/2005/8/layout/radial6"/>
    <dgm:cxn modelId="{73185E54-8522-48BE-87A1-1F2C4A87C2B6}" srcId="{180B28EF-2F54-4500-85D5-C9AE89496A44}" destId="{2BAB5AAF-724C-4920-A5E7-4E0D11AD87E8}" srcOrd="1" destOrd="0" parTransId="{4EA70567-3475-469F-A491-082CF73F243A}" sibTransId="{3D6DF201-A529-4BC0-B87D-2E83ED3807F0}"/>
    <dgm:cxn modelId="{7AE1F05E-F7BF-4162-BADC-BD0EA06CBBA8}" srcId="{CDBD066D-3D84-4E02-98EE-26FEDABB75DE}" destId="{5E2F8B0A-95AF-4F32-B7ED-1BAC8AEDE303}" srcOrd="0" destOrd="0" parTransId="{1B196653-D2A2-409D-BE86-7FEB2119F352}" sibTransId="{E3844794-3936-4BDC-92BA-4845ED9AAD86}"/>
    <dgm:cxn modelId="{B0D9507A-32F9-4C84-9433-ED8D9532C937}" type="presOf" srcId="{F3D206B3-60D1-457A-836A-0EB92A10B75B}" destId="{7C219AFB-1F30-4EB4-8BB7-75E481FE7721}" srcOrd="0" destOrd="0" presId="urn:microsoft.com/office/officeart/2005/8/layout/radial6"/>
    <dgm:cxn modelId="{C832D69F-BDF5-4E7A-AE22-2CA7B903E887}" srcId="{180B28EF-2F54-4500-85D5-C9AE89496A44}" destId="{CDBD066D-3D84-4E02-98EE-26FEDABB75DE}" srcOrd="3" destOrd="0" parTransId="{CCE77726-BA42-4F8F-81E2-5BE10A30B11D}" sibTransId="{EB39BDD7-21ED-41D1-B9FC-2DB143D1C220}"/>
    <dgm:cxn modelId="{3C4B62A9-ABFF-4393-8A56-FBAC575EC2AE}" type="presOf" srcId="{F17ED240-DCE6-48FD-9B04-DDD18F4AC055}" destId="{ACC97837-9E4B-4873-A857-49D0674F80C9}" srcOrd="0" destOrd="0" presId="urn:microsoft.com/office/officeart/2005/8/layout/radial6"/>
    <dgm:cxn modelId="{5317BBB5-4DBF-4046-B4D1-AB789075D653}" srcId="{180B28EF-2F54-4500-85D5-C9AE89496A44}" destId="{F8ACEF8A-AC1E-492E-ACC3-EC39EF5BEE8E}" srcOrd="2" destOrd="0" parTransId="{486AA63D-D336-4B23-980D-F3E36161CB5C}" sibTransId="{F3D206B3-60D1-457A-836A-0EB92A10B75B}"/>
    <dgm:cxn modelId="{AE65F1B6-2B36-4E9C-B323-2A43CB8DC007}" type="presOf" srcId="{4528B18B-774C-4050-A575-698FB9AFA42B}" destId="{4A5BCE3A-6532-40A0-9517-9893091C1412}" srcOrd="0" destOrd="1" presId="urn:microsoft.com/office/officeart/2005/8/layout/radial6"/>
    <dgm:cxn modelId="{E08C97BC-97F1-4CA8-9A9A-34DAFACFD16F}" type="presOf" srcId="{5E2F8B0A-95AF-4F32-B7ED-1BAC8AEDE303}" destId="{F7A10FD8-FB87-462A-B5E0-8EE012B97574}" srcOrd="0" destOrd="1" presId="urn:microsoft.com/office/officeart/2005/8/layout/radial6"/>
    <dgm:cxn modelId="{429F12C2-22F2-4114-8E45-887ECCBF46AA}" type="presOf" srcId="{CDBD066D-3D84-4E02-98EE-26FEDABB75DE}" destId="{F7A10FD8-FB87-462A-B5E0-8EE012B97574}" srcOrd="0" destOrd="0" presId="urn:microsoft.com/office/officeart/2005/8/layout/radial6"/>
    <dgm:cxn modelId="{3E0212CF-ED4E-47B8-85D3-4D84406710E0}" type="presOf" srcId="{2BAB5AAF-724C-4920-A5E7-4E0D11AD87E8}" destId="{BD2DEF0F-9062-4ED6-8E53-4400C3475746}" srcOrd="0" destOrd="0" presId="urn:microsoft.com/office/officeart/2005/8/layout/radial6"/>
    <dgm:cxn modelId="{7019CED1-6946-47AC-9E71-D33FC27ACEF9}" type="presOf" srcId="{3D6DF201-A529-4BC0-B87D-2E83ED3807F0}" destId="{302BE563-C5E0-4F9C-8A75-75A1ECCD6590}" srcOrd="0" destOrd="0" presId="urn:microsoft.com/office/officeart/2005/8/layout/radial6"/>
    <dgm:cxn modelId="{59731ED4-2B92-4066-B961-2CE2AC936FB8}" type="presOf" srcId="{07E712D5-6DDB-4C64-B305-A68DD4E082CA}" destId="{BD2DEF0F-9062-4ED6-8E53-4400C3475746}" srcOrd="0" destOrd="1" presId="urn:microsoft.com/office/officeart/2005/8/layout/radial6"/>
    <dgm:cxn modelId="{5307A1E4-8082-4634-8D06-48A9D2F58357}" type="presOf" srcId="{ED35F43E-254F-4B99-AF0A-247154649202}" destId="{DB7166C5-9AD5-4CFC-8DFF-C3836560F672}" srcOrd="0" destOrd="1" presId="urn:microsoft.com/office/officeart/2005/8/layout/radial6"/>
    <dgm:cxn modelId="{306FFFF4-5652-4385-B551-2C6B19E53788}" srcId="{180B28EF-2F54-4500-85D5-C9AE89496A44}" destId="{CCBC9891-387D-47CE-9F67-FD50FAEBD3CE}" srcOrd="0" destOrd="0" parTransId="{21055342-CCD2-40D0-B4B8-E2C1C0EFE74B}" sibTransId="{58F3792B-F5E4-4E98-9379-05AE4CF28E3C}"/>
    <dgm:cxn modelId="{01EFEEF6-28DF-485A-803A-B652C30DB2EF}" srcId="{F8ACEF8A-AC1E-492E-ACC3-EC39EF5BEE8E}" destId="{4528B18B-774C-4050-A575-698FB9AFA42B}" srcOrd="0" destOrd="0" parTransId="{A352E320-EBE7-4FD0-AD51-EC6B6CE88E33}" sibTransId="{B9199CEB-9010-48BA-BF3C-8399B79DC924}"/>
    <dgm:cxn modelId="{328466FB-0489-4452-8EF2-9F2449E42256}" srcId="{2BAB5AAF-724C-4920-A5E7-4E0D11AD87E8}" destId="{07E712D5-6DDB-4C64-B305-A68DD4E082CA}" srcOrd="0" destOrd="0" parTransId="{59D7556B-4A48-4208-9C13-2F7702E0CF8E}" sibTransId="{8CC741A3-50DB-4753-A8D2-37E1B27B739E}"/>
    <dgm:cxn modelId="{40C461FC-0B83-46B6-AA4E-94D8B4A4E9F4}" type="presOf" srcId="{F8ACEF8A-AC1E-492E-ACC3-EC39EF5BEE8E}" destId="{4A5BCE3A-6532-40A0-9517-9893091C1412}" srcOrd="0" destOrd="0" presId="urn:microsoft.com/office/officeart/2005/8/layout/radial6"/>
    <dgm:cxn modelId="{7F7788B7-D61C-45EC-BAD0-B58D2F5592DB}" type="presParOf" srcId="{ACC97837-9E4B-4873-A857-49D0674F80C9}" destId="{40C9377E-38CF-4D33-BBEA-32B30BE634B6}" srcOrd="0" destOrd="0" presId="urn:microsoft.com/office/officeart/2005/8/layout/radial6"/>
    <dgm:cxn modelId="{1F91DDD8-2E81-4A5A-8664-FED34CB557E0}" type="presParOf" srcId="{ACC97837-9E4B-4873-A857-49D0674F80C9}" destId="{DB7166C5-9AD5-4CFC-8DFF-C3836560F672}" srcOrd="1" destOrd="0" presId="urn:microsoft.com/office/officeart/2005/8/layout/radial6"/>
    <dgm:cxn modelId="{A13803A6-B572-46A5-A574-C7503AAAC93E}" type="presParOf" srcId="{ACC97837-9E4B-4873-A857-49D0674F80C9}" destId="{42443C73-BCF3-4323-B278-E28E054D3876}" srcOrd="2" destOrd="0" presId="urn:microsoft.com/office/officeart/2005/8/layout/radial6"/>
    <dgm:cxn modelId="{6F04BD1D-420A-4E44-85D7-73B0CCE94A1A}" type="presParOf" srcId="{ACC97837-9E4B-4873-A857-49D0674F80C9}" destId="{028A394F-34AC-48D9-8307-A13CB062EF43}" srcOrd="3" destOrd="0" presId="urn:microsoft.com/office/officeart/2005/8/layout/radial6"/>
    <dgm:cxn modelId="{BEBB60C5-6F54-48F8-87A1-CB117DB61045}" type="presParOf" srcId="{ACC97837-9E4B-4873-A857-49D0674F80C9}" destId="{BD2DEF0F-9062-4ED6-8E53-4400C3475746}" srcOrd="4" destOrd="0" presId="urn:microsoft.com/office/officeart/2005/8/layout/radial6"/>
    <dgm:cxn modelId="{D5401833-C67F-4449-B815-CD79E57DE9F0}" type="presParOf" srcId="{ACC97837-9E4B-4873-A857-49D0674F80C9}" destId="{AE17F0A4-B26E-4512-ADE9-88888E4D21B9}" srcOrd="5" destOrd="0" presId="urn:microsoft.com/office/officeart/2005/8/layout/radial6"/>
    <dgm:cxn modelId="{EB628EDD-FCDB-4DD8-8CF7-8F915C36D015}" type="presParOf" srcId="{ACC97837-9E4B-4873-A857-49D0674F80C9}" destId="{302BE563-C5E0-4F9C-8A75-75A1ECCD6590}" srcOrd="6" destOrd="0" presId="urn:microsoft.com/office/officeart/2005/8/layout/radial6"/>
    <dgm:cxn modelId="{9D5E69B6-39DF-4C0F-A1B9-554131633274}" type="presParOf" srcId="{ACC97837-9E4B-4873-A857-49D0674F80C9}" destId="{4A5BCE3A-6532-40A0-9517-9893091C1412}" srcOrd="7" destOrd="0" presId="urn:microsoft.com/office/officeart/2005/8/layout/radial6"/>
    <dgm:cxn modelId="{4A191FC8-C9E7-4E70-8ACF-9286796A9B25}" type="presParOf" srcId="{ACC97837-9E4B-4873-A857-49D0674F80C9}" destId="{A6F3112E-83B9-48C1-AC19-6EB44FDFDF7A}" srcOrd="8" destOrd="0" presId="urn:microsoft.com/office/officeart/2005/8/layout/radial6"/>
    <dgm:cxn modelId="{A6338B93-CBDA-4D30-B84F-DD57110EF0A7}" type="presParOf" srcId="{ACC97837-9E4B-4873-A857-49D0674F80C9}" destId="{7C219AFB-1F30-4EB4-8BB7-75E481FE7721}" srcOrd="9" destOrd="0" presId="urn:microsoft.com/office/officeart/2005/8/layout/radial6"/>
    <dgm:cxn modelId="{AC1C6961-AEC3-4E69-8DB1-46CDDE389431}" type="presParOf" srcId="{ACC97837-9E4B-4873-A857-49D0674F80C9}" destId="{F7A10FD8-FB87-462A-B5E0-8EE012B97574}" srcOrd="10" destOrd="0" presId="urn:microsoft.com/office/officeart/2005/8/layout/radial6"/>
    <dgm:cxn modelId="{006F341B-5850-420A-A963-1F64A19C203C}" type="presParOf" srcId="{ACC97837-9E4B-4873-A857-49D0674F80C9}" destId="{F88CE1EC-3866-409E-9695-98854C8CC69E}" srcOrd="11" destOrd="0" presId="urn:microsoft.com/office/officeart/2005/8/layout/radial6"/>
    <dgm:cxn modelId="{D85078F3-51AC-4177-B321-6A4E0DC90A2D}" type="presParOf" srcId="{ACC97837-9E4B-4873-A857-49D0674F80C9}" destId="{F66120B9-FCB7-42ED-A94E-4E128360A95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76D1F-6EDC-4BE6-B48B-888FA898D1B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CC4A1A9C-DC39-4F12-B588-6521597EF761}">
      <dgm:prSet/>
      <dgm:spPr/>
      <dgm:t>
        <a:bodyPr/>
        <a:lstStyle/>
        <a:p>
          <a:r>
            <a:rPr lang="en-IE"/>
            <a:t>Performance</a:t>
          </a:r>
        </a:p>
      </dgm:t>
    </dgm:pt>
    <dgm:pt modelId="{E1C2021A-DC08-47AD-8C6D-88835A96291B}" type="parTrans" cxnId="{E4DBFA8E-2A46-42F5-B25F-37136A103928}">
      <dgm:prSet/>
      <dgm:spPr/>
      <dgm:t>
        <a:bodyPr/>
        <a:lstStyle/>
        <a:p>
          <a:endParaRPr lang="en-IE"/>
        </a:p>
      </dgm:t>
    </dgm:pt>
    <dgm:pt modelId="{7F31315B-4CC5-4A74-B32E-AC97D149D198}" type="sibTrans" cxnId="{E4DBFA8E-2A46-42F5-B25F-37136A103928}">
      <dgm:prSet/>
      <dgm:spPr/>
      <dgm:t>
        <a:bodyPr/>
        <a:lstStyle/>
        <a:p>
          <a:endParaRPr lang="en-IE"/>
        </a:p>
      </dgm:t>
    </dgm:pt>
    <dgm:pt modelId="{09547CC5-CB17-46EC-A8BC-900BD370152A}">
      <dgm:prSet/>
      <dgm:spPr/>
      <dgm:t>
        <a:bodyPr/>
        <a:lstStyle/>
        <a:p>
          <a:r>
            <a:rPr lang="en-IE" dirty="0"/>
            <a:t>Attain goals</a:t>
          </a:r>
        </a:p>
      </dgm:t>
    </dgm:pt>
    <dgm:pt modelId="{2D6D5C91-C653-4B24-92E9-EEAC87A31A74}" type="parTrans" cxnId="{0408B7DD-BBC3-4480-9254-F78C55DF94A1}">
      <dgm:prSet/>
      <dgm:spPr/>
      <dgm:t>
        <a:bodyPr/>
        <a:lstStyle/>
        <a:p>
          <a:endParaRPr lang="en-IE"/>
        </a:p>
      </dgm:t>
    </dgm:pt>
    <dgm:pt modelId="{AD1BD8FC-C7A1-4D77-978D-35D18A152EE7}" type="sibTrans" cxnId="{0408B7DD-BBC3-4480-9254-F78C55DF94A1}">
      <dgm:prSet/>
      <dgm:spPr/>
      <dgm:t>
        <a:bodyPr/>
        <a:lstStyle/>
        <a:p>
          <a:endParaRPr lang="en-IE"/>
        </a:p>
      </dgm:t>
    </dgm:pt>
    <dgm:pt modelId="{4FDA2DE2-AC6F-4582-A7BE-43FA2696E83B}">
      <dgm:prSet/>
      <dgm:spPr/>
      <dgm:t>
        <a:bodyPr/>
        <a:lstStyle/>
        <a:p>
          <a:r>
            <a:rPr lang="en-IE" dirty="0"/>
            <a:t>Products</a:t>
          </a:r>
        </a:p>
      </dgm:t>
    </dgm:pt>
    <dgm:pt modelId="{65ED3A2E-46B4-43BE-A4D6-C4FD418ED78A}" type="parTrans" cxnId="{290963D9-A317-4762-82BB-09236FD20A2C}">
      <dgm:prSet/>
      <dgm:spPr/>
      <dgm:t>
        <a:bodyPr/>
        <a:lstStyle/>
        <a:p>
          <a:endParaRPr lang="en-IE"/>
        </a:p>
      </dgm:t>
    </dgm:pt>
    <dgm:pt modelId="{FDD99F94-5588-4925-8B43-B22DC0E851CA}" type="sibTrans" cxnId="{290963D9-A317-4762-82BB-09236FD20A2C}">
      <dgm:prSet/>
      <dgm:spPr/>
      <dgm:t>
        <a:bodyPr/>
        <a:lstStyle/>
        <a:p>
          <a:endParaRPr lang="en-IE"/>
        </a:p>
      </dgm:t>
    </dgm:pt>
    <dgm:pt modelId="{351CCEE8-7F7C-41F9-B1AA-8AA29629404B}">
      <dgm:prSet/>
      <dgm:spPr/>
      <dgm:t>
        <a:bodyPr/>
        <a:lstStyle/>
        <a:p>
          <a:r>
            <a:rPr lang="en-IE"/>
            <a:t>Services</a:t>
          </a:r>
        </a:p>
      </dgm:t>
    </dgm:pt>
    <dgm:pt modelId="{21F21BC5-CD3D-4A81-BB79-71CBBE76FF41}" type="parTrans" cxnId="{317B4EF7-E07C-4AE5-AA6F-1E3E0C21ABD6}">
      <dgm:prSet/>
      <dgm:spPr/>
      <dgm:t>
        <a:bodyPr/>
        <a:lstStyle/>
        <a:p>
          <a:endParaRPr lang="en-IE"/>
        </a:p>
      </dgm:t>
    </dgm:pt>
    <dgm:pt modelId="{6EDCB2FA-A903-4D29-9EE3-B1242AC2E8D8}" type="sibTrans" cxnId="{317B4EF7-E07C-4AE5-AA6F-1E3E0C21ABD6}">
      <dgm:prSet/>
      <dgm:spPr/>
      <dgm:t>
        <a:bodyPr/>
        <a:lstStyle/>
        <a:p>
          <a:endParaRPr lang="en-IE"/>
        </a:p>
      </dgm:t>
    </dgm:pt>
    <dgm:pt modelId="{D91703D1-641F-4DB5-8F0F-0ED57991ED20}">
      <dgm:prSet/>
      <dgm:spPr/>
      <dgm:t>
        <a:bodyPr/>
        <a:lstStyle/>
        <a:p>
          <a:r>
            <a:rPr lang="en-IE"/>
            <a:t>Efficiency</a:t>
          </a:r>
        </a:p>
      </dgm:t>
    </dgm:pt>
    <dgm:pt modelId="{44A20263-2B3C-4A34-A95E-733CFF7FF471}" type="parTrans" cxnId="{C0D585C7-BE2A-4577-B339-A202A7CB24AD}">
      <dgm:prSet/>
      <dgm:spPr/>
      <dgm:t>
        <a:bodyPr/>
        <a:lstStyle/>
        <a:p>
          <a:endParaRPr lang="en-IE"/>
        </a:p>
      </dgm:t>
    </dgm:pt>
    <dgm:pt modelId="{A4469049-A1C1-473B-9880-431EA4AE4DBE}" type="sibTrans" cxnId="{C0D585C7-BE2A-4577-B339-A202A7CB24AD}">
      <dgm:prSet/>
      <dgm:spPr/>
      <dgm:t>
        <a:bodyPr/>
        <a:lstStyle/>
        <a:p>
          <a:endParaRPr lang="en-IE"/>
        </a:p>
      </dgm:t>
    </dgm:pt>
    <dgm:pt modelId="{D2A915E3-0FA8-4411-A70B-08200B06A838}">
      <dgm:prSet/>
      <dgm:spPr/>
      <dgm:t>
        <a:bodyPr/>
        <a:lstStyle/>
        <a:p>
          <a:r>
            <a:rPr lang="en-IE"/>
            <a:t>Effectiveness </a:t>
          </a:r>
        </a:p>
      </dgm:t>
    </dgm:pt>
    <dgm:pt modelId="{449299D2-7E4D-4A77-8ECB-0C47AC95612F}" type="parTrans" cxnId="{FC110F71-1505-4B66-AAA4-E25A10DAACE9}">
      <dgm:prSet/>
      <dgm:spPr/>
      <dgm:t>
        <a:bodyPr/>
        <a:lstStyle/>
        <a:p>
          <a:endParaRPr lang="en-IE"/>
        </a:p>
      </dgm:t>
    </dgm:pt>
    <dgm:pt modelId="{0CD1CB5F-45A7-45C8-8E99-88C8082961BE}" type="sibTrans" cxnId="{FC110F71-1505-4B66-AAA4-E25A10DAACE9}">
      <dgm:prSet/>
      <dgm:spPr/>
      <dgm:t>
        <a:bodyPr/>
        <a:lstStyle/>
        <a:p>
          <a:endParaRPr lang="en-IE"/>
        </a:p>
      </dgm:t>
    </dgm:pt>
    <dgm:pt modelId="{20D3228E-CF1A-4C6E-AA18-6DD7323EC53F}" type="pres">
      <dgm:prSet presAssocID="{04C76D1F-6EDC-4BE6-B48B-888FA898D1BD}" presName="compositeShape" presStyleCnt="0">
        <dgm:presLayoutVars>
          <dgm:chMax val="7"/>
          <dgm:dir/>
          <dgm:resizeHandles val="exact"/>
        </dgm:presLayoutVars>
      </dgm:prSet>
      <dgm:spPr/>
    </dgm:pt>
    <dgm:pt modelId="{6F3B6409-32BA-495B-8E86-2C72FF494F16}" type="pres">
      <dgm:prSet presAssocID="{CC4A1A9C-DC39-4F12-B588-6521597EF761}" presName="circ1TxSh" presStyleLbl="vennNode1" presStyleIdx="0" presStyleCnt="1" custScaleX="58078" custScaleY="54818" custLinFactX="370" custLinFactNeighborX="100000" custLinFactNeighborY="4732"/>
      <dgm:spPr/>
    </dgm:pt>
  </dgm:ptLst>
  <dgm:cxnLst>
    <dgm:cxn modelId="{BA08151C-CA51-41FE-BFE5-2E39BDA7B45B}" type="presOf" srcId="{CC4A1A9C-DC39-4F12-B588-6521597EF761}" destId="{6F3B6409-32BA-495B-8E86-2C72FF494F16}" srcOrd="0" destOrd="0" presId="urn:microsoft.com/office/officeart/2005/8/layout/venn1"/>
    <dgm:cxn modelId="{83749A22-EC04-428C-B6D0-D081C1EE296A}" type="presOf" srcId="{351CCEE8-7F7C-41F9-B1AA-8AA29629404B}" destId="{6F3B6409-32BA-495B-8E86-2C72FF494F16}" srcOrd="0" destOrd="3" presId="urn:microsoft.com/office/officeart/2005/8/layout/venn1"/>
    <dgm:cxn modelId="{FC110F71-1505-4B66-AAA4-E25A10DAACE9}" srcId="{CC4A1A9C-DC39-4F12-B588-6521597EF761}" destId="{D2A915E3-0FA8-4411-A70B-08200B06A838}" srcOrd="4" destOrd="0" parTransId="{449299D2-7E4D-4A77-8ECB-0C47AC95612F}" sibTransId="{0CD1CB5F-45A7-45C8-8E99-88C8082961BE}"/>
    <dgm:cxn modelId="{844EB073-7893-4E63-A230-42716AB1E96E}" type="presOf" srcId="{04C76D1F-6EDC-4BE6-B48B-888FA898D1BD}" destId="{20D3228E-CF1A-4C6E-AA18-6DD7323EC53F}" srcOrd="0" destOrd="0" presId="urn:microsoft.com/office/officeart/2005/8/layout/venn1"/>
    <dgm:cxn modelId="{618BE574-479D-449E-89C7-A83AABFD29F8}" type="presOf" srcId="{4FDA2DE2-AC6F-4582-A7BE-43FA2696E83B}" destId="{6F3B6409-32BA-495B-8E86-2C72FF494F16}" srcOrd="0" destOrd="2" presId="urn:microsoft.com/office/officeart/2005/8/layout/venn1"/>
    <dgm:cxn modelId="{C153D877-6E7D-49E8-9525-F4D383376A13}" type="presOf" srcId="{09547CC5-CB17-46EC-A8BC-900BD370152A}" destId="{6F3B6409-32BA-495B-8E86-2C72FF494F16}" srcOrd="0" destOrd="1" presId="urn:microsoft.com/office/officeart/2005/8/layout/venn1"/>
    <dgm:cxn modelId="{110B9F81-675E-465E-894F-918A49A935A7}" type="presOf" srcId="{D2A915E3-0FA8-4411-A70B-08200B06A838}" destId="{6F3B6409-32BA-495B-8E86-2C72FF494F16}" srcOrd="0" destOrd="5" presId="urn:microsoft.com/office/officeart/2005/8/layout/venn1"/>
    <dgm:cxn modelId="{E4DBFA8E-2A46-42F5-B25F-37136A103928}" srcId="{04C76D1F-6EDC-4BE6-B48B-888FA898D1BD}" destId="{CC4A1A9C-DC39-4F12-B588-6521597EF761}" srcOrd="0" destOrd="0" parTransId="{E1C2021A-DC08-47AD-8C6D-88835A96291B}" sibTransId="{7F31315B-4CC5-4A74-B32E-AC97D149D198}"/>
    <dgm:cxn modelId="{C0D585C7-BE2A-4577-B339-A202A7CB24AD}" srcId="{CC4A1A9C-DC39-4F12-B588-6521597EF761}" destId="{D91703D1-641F-4DB5-8F0F-0ED57991ED20}" srcOrd="3" destOrd="0" parTransId="{44A20263-2B3C-4A34-A95E-733CFF7FF471}" sibTransId="{A4469049-A1C1-473B-9880-431EA4AE4DBE}"/>
    <dgm:cxn modelId="{290963D9-A317-4762-82BB-09236FD20A2C}" srcId="{CC4A1A9C-DC39-4F12-B588-6521597EF761}" destId="{4FDA2DE2-AC6F-4582-A7BE-43FA2696E83B}" srcOrd="1" destOrd="0" parTransId="{65ED3A2E-46B4-43BE-A4D6-C4FD418ED78A}" sibTransId="{FDD99F94-5588-4925-8B43-B22DC0E851CA}"/>
    <dgm:cxn modelId="{0408B7DD-BBC3-4480-9254-F78C55DF94A1}" srcId="{CC4A1A9C-DC39-4F12-B588-6521597EF761}" destId="{09547CC5-CB17-46EC-A8BC-900BD370152A}" srcOrd="0" destOrd="0" parTransId="{2D6D5C91-C653-4B24-92E9-EEAC87A31A74}" sibTransId="{AD1BD8FC-C7A1-4D77-978D-35D18A152EE7}"/>
    <dgm:cxn modelId="{317B4EF7-E07C-4AE5-AA6F-1E3E0C21ABD6}" srcId="{CC4A1A9C-DC39-4F12-B588-6521597EF761}" destId="{351CCEE8-7F7C-41F9-B1AA-8AA29629404B}" srcOrd="2" destOrd="0" parTransId="{21F21BC5-CD3D-4A81-BB79-71CBBE76FF41}" sibTransId="{6EDCB2FA-A903-4D29-9EE3-B1242AC2E8D8}"/>
    <dgm:cxn modelId="{774950FC-6BE6-4ACC-8972-CFD1407A8FB1}" type="presOf" srcId="{D91703D1-641F-4DB5-8F0F-0ED57991ED20}" destId="{6F3B6409-32BA-495B-8E86-2C72FF494F16}" srcOrd="0" destOrd="4" presId="urn:microsoft.com/office/officeart/2005/8/layout/venn1"/>
    <dgm:cxn modelId="{21007282-19CC-4074-9E57-43E5C43210B8}" type="presParOf" srcId="{20D3228E-CF1A-4C6E-AA18-6DD7323EC53F}" destId="{6F3B6409-32BA-495B-8E86-2C72FF494F1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381E4-9F9F-42FE-A573-B54BE5FEBDA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530B3CEA-EE0B-4428-905E-291610C16416}">
      <dgm:prSet/>
      <dgm:spPr/>
      <dgm:t>
        <a:bodyPr/>
        <a:lstStyle/>
        <a:p>
          <a:r>
            <a:rPr lang="en-IE" dirty="0"/>
            <a:t>Resources</a:t>
          </a:r>
        </a:p>
      </dgm:t>
    </dgm:pt>
    <dgm:pt modelId="{FE388653-8470-4702-92E6-EC5C94115A76}" type="parTrans" cxnId="{869D85EC-4BF0-41DE-AFC7-05C59A8549D0}">
      <dgm:prSet/>
      <dgm:spPr/>
      <dgm:t>
        <a:bodyPr/>
        <a:lstStyle/>
        <a:p>
          <a:endParaRPr lang="en-IE"/>
        </a:p>
      </dgm:t>
    </dgm:pt>
    <dgm:pt modelId="{81F97703-B98F-41FB-8FFD-47F1BFE6FA42}" type="sibTrans" cxnId="{869D85EC-4BF0-41DE-AFC7-05C59A8549D0}">
      <dgm:prSet/>
      <dgm:spPr/>
      <dgm:t>
        <a:bodyPr/>
        <a:lstStyle/>
        <a:p>
          <a:endParaRPr lang="en-IE"/>
        </a:p>
      </dgm:t>
    </dgm:pt>
    <dgm:pt modelId="{8B8BF016-44FA-4111-BB7F-2EE67207109E}">
      <dgm:prSet/>
      <dgm:spPr/>
      <dgm:t>
        <a:bodyPr/>
        <a:lstStyle/>
        <a:p>
          <a:r>
            <a:rPr lang="en-IE" dirty="0"/>
            <a:t>Technology </a:t>
          </a:r>
        </a:p>
      </dgm:t>
    </dgm:pt>
    <dgm:pt modelId="{4B4179B6-318B-409C-A200-E5026980E911}" type="parTrans" cxnId="{710EF9EB-BE16-41C7-9153-CB57219741EC}">
      <dgm:prSet/>
      <dgm:spPr/>
      <dgm:t>
        <a:bodyPr/>
        <a:lstStyle/>
        <a:p>
          <a:endParaRPr lang="en-IE"/>
        </a:p>
      </dgm:t>
    </dgm:pt>
    <dgm:pt modelId="{182901B4-37E4-4994-84B6-56DD23CDF2AB}" type="sibTrans" cxnId="{710EF9EB-BE16-41C7-9153-CB57219741EC}">
      <dgm:prSet/>
      <dgm:spPr/>
      <dgm:t>
        <a:bodyPr/>
        <a:lstStyle/>
        <a:p>
          <a:endParaRPr lang="en-IE"/>
        </a:p>
      </dgm:t>
    </dgm:pt>
    <dgm:pt modelId="{60B673DC-6DB5-4915-AB37-324E169D1EB4}">
      <dgm:prSet/>
      <dgm:spPr/>
      <dgm:t>
        <a:bodyPr/>
        <a:lstStyle/>
        <a:p>
          <a:r>
            <a:rPr lang="en-IE" dirty="0"/>
            <a:t>Financial</a:t>
          </a:r>
        </a:p>
      </dgm:t>
    </dgm:pt>
    <dgm:pt modelId="{CBE38F01-A230-4C6B-8F1B-1448CC22725D}" type="parTrans" cxnId="{980E6153-C521-4612-A5AC-F0466938CDDA}">
      <dgm:prSet/>
      <dgm:spPr/>
      <dgm:t>
        <a:bodyPr/>
        <a:lstStyle/>
        <a:p>
          <a:endParaRPr lang="en-IE"/>
        </a:p>
      </dgm:t>
    </dgm:pt>
    <dgm:pt modelId="{E9D3585F-8B81-4DA4-BB47-53D7B1D767CB}" type="sibTrans" cxnId="{980E6153-C521-4612-A5AC-F0466938CDDA}">
      <dgm:prSet/>
      <dgm:spPr/>
      <dgm:t>
        <a:bodyPr/>
        <a:lstStyle/>
        <a:p>
          <a:endParaRPr lang="en-IE"/>
        </a:p>
      </dgm:t>
    </dgm:pt>
    <dgm:pt modelId="{ECC47CDF-B7CF-4305-BA43-094781B31BC6}">
      <dgm:prSet/>
      <dgm:spPr/>
      <dgm:t>
        <a:bodyPr/>
        <a:lstStyle/>
        <a:p>
          <a:r>
            <a:rPr lang="en-IE" dirty="0"/>
            <a:t>Raw materials</a:t>
          </a:r>
        </a:p>
      </dgm:t>
    </dgm:pt>
    <dgm:pt modelId="{40B19528-EE46-4B94-B02A-58D792674A0B}" type="parTrans" cxnId="{A983C73C-DEC1-4217-B208-475E6C9AE76F}">
      <dgm:prSet/>
      <dgm:spPr/>
      <dgm:t>
        <a:bodyPr/>
        <a:lstStyle/>
        <a:p>
          <a:endParaRPr lang="en-IE"/>
        </a:p>
      </dgm:t>
    </dgm:pt>
    <dgm:pt modelId="{861EF6AF-BBD7-44A1-A2CD-364F07AD8B6F}" type="sibTrans" cxnId="{A983C73C-DEC1-4217-B208-475E6C9AE76F}">
      <dgm:prSet/>
      <dgm:spPr/>
      <dgm:t>
        <a:bodyPr/>
        <a:lstStyle/>
        <a:p>
          <a:endParaRPr lang="en-IE"/>
        </a:p>
      </dgm:t>
    </dgm:pt>
    <dgm:pt modelId="{3227CBB3-D124-4A05-BB8D-0865C16ABA89}">
      <dgm:prSet/>
      <dgm:spPr/>
      <dgm:t>
        <a:bodyPr/>
        <a:lstStyle/>
        <a:p>
          <a:r>
            <a:rPr lang="en-IE" dirty="0"/>
            <a:t>Information </a:t>
          </a:r>
        </a:p>
      </dgm:t>
    </dgm:pt>
    <dgm:pt modelId="{BDB853BE-4AC1-40D0-9C67-FCEE6D2C5C3E}" type="parTrans" cxnId="{D4897285-8D9E-4ADD-AA5E-F01617476B11}">
      <dgm:prSet/>
      <dgm:spPr/>
      <dgm:t>
        <a:bodyPr/>
        <a:lstStyle/>
        <a:p>
          <a:endParaRPr lang="en-IE"/>
        </a:p>
      </dgm:t>
    </dgm:pt>
    <dgm:pt modelId="{C0B0BF5D-0BCE-40C2-8531-8ADAE7130FDA}" type="sibTrans" cxnId="{D4897285-8D9E-4ADD-AA5E-F01617476B11}">
      <dgm:prSet/>
      <dgm:spPr/>
      <dgm:t>
        <a:bodyPr/>
        <a:lstStyle/>
        <a:p>
          <a:endParaRPr lang="en-IE"/>
        </a:p>
      </dgm:t>
    </dgm:pt>
    <dgm:pt modelId="{52659209-2E04-4104-8DAD-B31EE2E1C2CC}" type="pres">
      <dgm:prSet presAssocID="{F8B381E4-9F9F-42FE-A573-B54BE5FEBDA7}" presName="compositeShape" presStyleCnt="0">
        <dgm:presLayoutVars>
          <dgm:chMax val="7"/>
          <dgm:dir/>
          <dgm:resizeHandles val="exact"/>
        </dgm:presLayoutVars>
      </dgm:prSet>
      <dgm:spPr/>
    </dgm:pt>
    <dgm:pt modelId="{3034947B-6203-4073-944E-452A72F92873}" type="pres">
      <dgm:prSet presAssocID="{530B3CEA-EE0B-4428-905E-291610C16416}" presName="circ1TxSh" presStyleLbl="vennNode1" presStyleIdx="0" presStyleCnt="1" custScaleX="86656" custScaleY="84503" custLinFactX="100000" custLinFactNeighborX="199260" custLinFactNeighborY="-24544"/>
      <dgm:spPr/>
    </dgm:pt>
  </dgm:ptLst>
  <dgm:cxnLst>
    <dgm:cxn modelId="{2AC6EE39-115F-4894-84E1-AEDCC5C9CE62}" type="presOf" srcId="{3227CBB3-D124-4A05-BB8D-0865C16ABA89}" destId="{3034947B-6203-4073-944E-452A72F92873}" srcOrd="0" destOrd="4" presId="urn:microsoft.com/office/officeart/2005/8/layout/venn1"/>
    <dgm:cxn modelId="{A983C73C-DEC1-4217-B208-475E6C9AE76F}" srcId="{530B3CEA-EE0B-4428-905E-291610C16416}" destId="{ECC47CDF-B7CF-4305-BA43-094781B31BC6}" srcOrd="2" destOrd="0" parTransId="{40B19528-EE46-4B94-B02A-58D792674A0B}" sibTransId="{861EF6AF-BBD7-44A1-A2CD-364F07AD8B6F}"/>
    <dgm:cxn modelId="{9E366D4A-6CFA-4FC7-8298-CEB870ECE4F0}" type="presOf" srcId="{F8B381E4-9F9F-42FE-A573-B54BE5FEBDA7}" destId="{52659209-2E04-4104-8DAD-B31EE2E1C2CC}" srcOrd="0" destOrd="0" presId="urn:microsoft.com/office/officeart/2005/8/layout/venn1"/>
    <dgm:cxn modelId="{980E6153-C521-4612-A5AC-F0466938CDDA}" srcId="{530B3CEA-EE0B-4428-905E-291610C16416}" destId="{60B673DC-6DB5-4915-AB37-324E169D1EB4}" srcOrd="1" destOrd="0" parTransId="{CBE38F01-A230-4C6B-8F1B-1448CC22725D}" sibTransId="{E9D3585F-8B81-4DA4-BB47-53D7B1D767CB}"/>
    <dgm:cxn modelId="{09346B66-463E-4C8E-9E60-B22647DC0148}" type="presOf" srcId="{ECC47CDF-B7CF-4305-BA43-094781B31BC6}" destId="{3034947B-6203-4073-944E-452A72F92873}" srcOrd="0" destOrd="3" presId="urn:microsoft.com/office/officeart/2005/8/layout/venn1"/>
    <dgm:cxn modelId="{339C187B-6316-4807-8210-8AA77DD992DF}" type="presOf" srcId="{530B3CEA-EE0B-4428-905E-291610C16416}" destId="{3034947B-6203-4073-944E-452A72F92873}" srcOrd="0" destOrd="0" presId="urn:microsoft.com/office/officeart/2005/8/layout/venn1"/>
    <dgm:cxn modelId="{674BF982-15F3-4F06-8E5A-E28211A57750}" type="presOf" srcId="{60B673DC-6DB5-4915-AB37-324E169D1EB4}" destId="{3034947B-6203-4073-944E-452A72F92873}" srcOrd="0" destOrd="2" presId="urn:microsoft.com/office/officeart/2005/8/layout/venn1"/>
    <dgm:cxn modelId="{D4897285-8D9E-4ADD-AA5E-F01617476B11}" srcId="{530B3CEA-EE0B-4428-905E-291610C16416}" destId="{3227CBB3-D124-4A05-BB8D-0865C16ABA89}" srcOrd="3" destOrd="0" parTransId="{BDB853BE-4AC1-40D0-9C67-FCEE6D2C5C3E}" sibTransId="{C0B0BF5D-0BCE-40C2-8531-8ADAE7130FDA}"/>
    <dgm:cxn modelId="{FEA2EBCE-74D6-40AA-B2B1-697FF4CDA05B}" type="presOf" srcId="{8B8BF016-44FA-4111-BB7F-2EE67207109E}" destId="{3034947B-6203-4073-944E-452A72F92873}" srcOrd="0" destOrd="1" presId="urn:microsoft.com/office/officeart/2005/8/layout/venn1"/>
    <dgm:cxn modelId="{710EF9EB-BE16-41C7-9153-CB57219741EC}" srcId="{530B3CEA-EE0B-4428-905E-291610C16416}" destId="{8B8BF016-44FA-4111-BB7F-2EE67207109E}" srcOrd="0" destOrd="0" parTransId="{4B4179B6-318B-409C-A200-E5026980E911}" sibTransId="{182901B4-37E4-4994-84B6-56DD23CDF2AB}"/>
    <dgm:cxn modelId="{869D85EC-4BF0-41DE-AFC7-05C59A8549D0}" srcId="{F8B381E4-9F9F-42FE-A573-B54BE5FEBDA7}" destId="{530B3CEA-EE0B-4428-905E-291610C16416}" srcOrd="0" destOrd="0" parTransId="{FE388653-8470-4702-92E6-EC5C94115A76}" sibTransId="{81F97703-B98F-41FB-8FFD-47F1BFE6FA42}"/>
    <dgm:cxn modelId="{21E0AA28-FD99-4283-BA04-425DDD49DF12}" type="presParOf" srcId="{52659209-2E04-4104-8DAD-B31EE2E1C2CC}" destId="{3034947B-6203-4073-944E-452A72F9287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E9162-C6DE-4316-B6D3-283079BB4F01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00E7D9CB-0167-46E9-BAD9-2D5C80C18B4B}">
      <dgm:prSet/>
      <dgm:spPr/>
      <dgm:t>
        <a:bodyPr/>
        <a:lstStyle/>
        <a:p>
          <a:r>
            <a:rPr lang="en-GB" b="1" i="0" dirty="0"/>
            <a:t>Heroic Style</a:t>
          </a:r>
          <a:endParaRPr lang="en-IE" dirty="0"/>
        </a:p>
      </dgm:t>
    </dgm:pt>
    <dgm:pt modelId="{9890EF34-BF77-4EF8-984C-45E56EA7ED4B}" type="parTrans" cxnId="{247B9D83-DFD7-46B9-ABDD-756561BE9B7E}">
      <dgm:prSet/>
      <dgm:spPr/>
      <dgm:t>
        <a:bodyPr/>
        <a:lstStyle/>
        <a:p>
          <a:endParaRPr lang="en-IE"/>
        </a:p>
      </dgm:t>
    </dgm:pt>
    <dgm:pt modelId="{D30EF6B4-9DD8-44BC-8176-E7B692AFB2B3}" type="sibTrans" cxnId="{247B9D83-DFD7-46B9-ABDD-756561BE9B7E}">
      <dgm:prSet/>
      <dgm:spPr/>
      <dgm:t>
        <a:bodyPr/>
        <a:lstStyle/>
        <a:p>
          <a:endParaRPr lang="en-IE"/>
        </a:p>
      </dgm:t>
    </dgm:pt>
    <dgm:pt modelId="{0BB7D0FF-669C-43E8-97B4-9A1B9E96331C}">
      <dgm:prSet/>
      <dgm:spPr/>
      <dgm:t>
        <a:bodyPr/>
        <a:lstStyle/>
        <a:p>
          <a:r>
            <a:rPr lang="en-GB" i="0"/>
            <a:t>An all-knowing</a:t>
          </a:r>
          <a:r>
            <a:rPr lang="en-GB" b="0" i="0"/>
            <a:t>, all-powerful person who figures everything out</a:t>
          </a:r>
          <a:endParaRPr lang="en-IE"/>
        </a:p>
      </dgm:t>
    </dgm:pt>
    <dgm:pt modelId="{62B31CDB-6552-4D8D-9F79-DE39FE4EAFA5}" type="parTrans" cxnId="{D30FB91A-DA47-488E-86AA-9A62C0BE00D6}">
      <dgm:prSet/>
      <dgm:spPr/>
      <dgm:t>
        <a:bodyPr/>
        <a:lstStyle/>
        <a:p>
          <a:endParaRPr lang="en-IE"/>
        </a:p>
      </dgm:t>
    </dgm:pt>
    <dgm:pt modelId="{D2E143F0-081C-483A-BCFE-67021D1B06E9}" type="sibTrans" cxnId="{D30FB91A-DA47-488E-86AA-9A62C0BE00D6}">
      <dgm:prSet/>
      <dgm:spPr/>
      <dgm:t>
        <a:bodyPr/>
        <a:lstStyle/>
        <a:p>
          <a:endParaRPr lang="en-IE"/>
        </a:p>
      </dgm:t>
    </dgm:pt>
    <dgm:pt modelId="{E9DDD6B8-CA06-4C20-A165-7F1C6786F37C}">
      <dgm:prSet/>
      <dgm:spPr/>
      <dgm:t>
        <a:bodyPr/>
        <a:lstStyle/>
        <a:p>
          <a:r>
            <a:rPr lang="en-GB" b="0" i="0"/>
            <a:t>Sets everything in motion</a:t>
          </a:r>
          <a:endParaRPr lang="en-IE"/>
        </a:p>
      </dgm:t>
    </dgm:pt>
    <dgm:pt modelId="{CCB22C05-6469-4D07-AA77-56CBC79E73B6}" type="parTrans" cxnId="{A67AE89B-44F8-465A-96BC-8E8D131A04C1}">
      <dgm:prSet/>
      <dgm:spPr/>
      <dgm:t>
        <a:bodyPr/>
        <a:lstStyle/>
        <a:p>
          <a:endParaRPr lang="en-IE"/>
        </a:p>
      </dgm:t>
    </dgm:pt>
    <dgm:pt modelId="{D7E421F2-C622-4BB7-A818-F38F1662213C}" type="sibTrans" cxnId="{A67AE89B-44F8-465A-96BC-8E8D131A04C1}">
      <dgm:prSet/>
      <dgm:spPr/>
      <dgm:t>
        <a:bodyPr/>
        <a:lstStyle/>
        <a:p>
          <a:endParaRPr lang="en-IE"/>
        </a:p>
      </dgm:t>
    </dgm:pt>
    <dgm:pt modelId="{0064AE8F-E567-4808-8236-1BD5805F4A5A}">
      <dgm:prSet/>
      <dgm:spPr/>
      <dgm:t>
        <a:bodyPr/>
        <a:lstStyle/>
        <a:p>
          <a:r>
            <a:rPr lang="en-GB" b="0" i="0"/>
            <a:t>Makes sure everything gets done</a:t>
          </a:r>
          <a:endParaRPr lang="en-IE"/>
        </a:p>
      </dgm:t>
    </dgm:pt>
    <dgm:pt modelId="{A85E48F2-4E4B-4556-9D76-D5607DB52CD7}" type="parTrans" cxnId="{3EBAF370-5409-4FA6-B8CD-375F2F63946F}">
      <dgm:prSet/>
      <dgm:spPr/>
      <dgm:t>
        <a:bodyPr/>
        <a:lstStyle/>
        <a:p>
          <a:endParaRPr lang="en-IE"/>
        </a:p>
      </dgm:t>
    </dgm:pt>
    <dgm:pt modelId="{4BCB270E-133E-4F23-92D6-FACD2023CA03}" type="sibTrans" cxnId="{3EBAF370-5409-4FA6-B8CD-375F2F63946F}">
      <dgm:prSet/>
      <dgm:spPr/>
      <dgm:t>
        <a:bodyPr/>
        <a:lstStyle/>
        <a:p>
          <a:endParaRPr lang="en-IE"/>
        </a:p>
      </dgm:t>
    </dgm:pt>
    <dgm:pt modelId="{23129166-272D-4326-9DF7-B2368930174D}">
      <dgm:prSet/>
      <dgm:spPr/>
      <dgm:t>
        <a:bodyPr/>
        <a:lstStyle/>
        <a:p>
          <a:r>
            <a:rPr lang="en-GB" b="0" i="0"/>
            <a:t>In short, a hero</a:t>
          </a:r>
          <a:endParaRPr lang="en-IE"/>
        </a:p>
      </dgm:t>
    </dgm:pt>
    <dgm:pt modelId="{1036233E-DDCB-43E1-B367-99D6B540B636}" type="parTrans" cxnId="{E2A22AE5-DE22-47CB-9402-74545A629D77}">
      <dgm:prSet/>
      <dgm:spPr/>
      <dgm:t>
        <a:bodyPr/>
        <a:lstStyle/>
        <a:p>
          <a:endParaRPr lang="en-IE"/>
        </a:p>
      </dgm:t>
    </dgm:pt>
    <dgm:pt modelId="{FA9E1769-A494-4685-82BE-C04969CA0D94}" type="sibTrans" cxnId="{E2A22AE5-DE22-47CB-9402-74545A629D77}">
      <dgm:prSet/>
      <dgm:spPr/>
      <dgm:t>
        <a:bodyPr/>
        <a:lstStyle/>
        <a:p>
          <a:endParaRPr lang="en-IE"/>
        </a:p>
      </dgm:t>
    </dgm:pt>
    <dgm:pt modelId="{75C48EB5-65A6-431B-B06A-38E8A9F337BE}">
      <dgm:prSet/>
      <dgm:spPr/>
      <dgm:t>
        <a:bodyPr/>
        <a:lstStyle/>
        <a:p>
          <a:r>
            <a:rPr lang="en-GB" b="1" i="0" dirty="0"/>
            <a:t>Visionary Style</a:t>
          </a:r>
          <a:endParaRPr lang="en-IE" dirty="0"/>
        </a:p>
      </dgm:t>
    </dgm:pt>
    <dgm:pt modelId="{55E3D5B6-4FB9-4054-8D07-72C21A68AD20}" type="parTrans" cxnId="{711F0403-1E41-417C-BE40-C89A756F8CE7}">
      <dgm:prSet/>
      <dgm:spPr/>
      <dgm:t>
        <a:bodyPr/>
        <a:lstStyle/>
        <a:p>
          <a:endParaRPr lang="en-IE"/>
        </a:p>
      </dgm:t>
    </dgm:pt>
    <dgm:pt modelId="{D6722CD1-FA07-4737-BB32-13305E04B763}" type="sibTrans" cxnId="{711F0403-1E41-417C-BE40-C89A756F8CE7}">
      <dgm:prSet/>
      <dgm:spPr/>
      <dgm:t>
        <a:bodyPr/>
        <a:lstStyle/>
        <a:p>
          <a:endParaRPr lang="en-IE"/>
        </a:p>
      </dgm:t>
    </dgm:pt>
    <dgm:pt modelId="{7D99AEC1-5615-4CF0-AB54-167F948855E6}">
      <dgm:prSet/>
      <dgm:spPr/>
      <dgm:t>
        <a:bodyPr/>
        <a:lstStyle/>
        <a:p>
          <a:r>
            <a:rPr lang="en-GB"/>
            <a:t>Freq</a:t>
          </a:r>
          <a:r>
            <a:rPr lang="en-GB" b="0" i="0"/>
            <a:t>uently associated with entrepreneurs</a:t>
          </a:r>
          <a:endParaRPr lang="en-IE"/>
        </a:p>
      </dgm:t>
    </dgm:pt>
    <dgm:pt modelId="{47B11ED3-B17A-4505-9FF2-CF779E3A083A}" type="parTrans" cxnId="{64C833AF-69F5-4189-A171-F3D9C1445F1E}">
      <dgm:prSet/>
      <dgm:spPr/>
      <dgm:t>
        <a:bodyPr/>
        <a:lstStyle/>
        <a:p>
          <a:endParaRPr lang="en-IE"/>
        </a:p>
      </dgm:t>
    </dgm:pt>
    <dgm:pt modelId="{9616CB7E-7539-43A9-8EC3-807DF813527E}" type="sibTrans" cxnId="{64C833AF-69F5-4189-A171-F3D9C1445F1E}">
      <dgm:prSet/>
      <dgm:spPr/>
      <dgm:t>
        <a:bodyPr/>
        <a:lstStyle/>
        <a:p>
          <a:endParaRPr lang="en-IE"/>
        </a:p>
      </dgm:t>
    </dgm:pt>
    <dgm:pt modelId="{8AC0F38C-7A21-457D-9996-071CBCDE617D}">
      <dgm:prSet/>
      <dgm:spPr/>
      <dgm:t>
        <a:bodyPr/>
        <a:lstStyle/>
        <a:p>
          <a:r>
            <a:rPr lang="en-GB" b="0" i="0"/>
            <a:t>This is a style based on creativity, but solidly rooted in experience</a:t>
          </a:r>
          <a:endParaRPr lang="en-IE"/>
        </a:p>
      </dgm:t>
    </dgm:pt>
    <dgm:pt modelId="{31636315-E928-4606-B9E1-B28DB0F81F18}" type="parTrans" cxnId="{76890C3D-550F-491E-9108-568A85140FD7}">
      <dgm:prSet/>
      <dgm:spPr/>
      <dgm:t>
        <a:bodyPr/>
        <a:lstStyle/>
        <a:p>
          <a:endParaRPr lang="en-IE"/>
        </a:p>
      </dgm:t>
    </dgm:pt>
    <dgm:pt modelId="{DDAC29F3-1CB5-4BE7-B0B0-22512003882B}" type="sibTrans" cxnId="{76890C3D-550F-491E-9108-568A85140FD7}">
      <dgm:prSet/>
      <dgm:spPr/>
      <dgm:t>
        <a:bodyPr/>
        <a:lstStyle/>
        <a:p>
          <a:endParaRPr lang="en-IE"/>
        </a:p>
      </dgm:t>
    </dgm:pt>
    <dgm:pt modelId="{28EADF65-73E3-4AC4-A4FA-7CD81D21FDAE}">
      <dgm:prSet/>
      <dgm:spPr/>
      <dgm:t>
        <a:bodyPr/>
        <a:lstStyle/>
        <a:p>
          <a:r>
            <a:rPr lang="en-GB"/>
            <a:t>O</a:t>
          </a:r>
          <a:r>
            <a:rPr lang="en-GB" b="0" i="0"/>
            <a:t>ften associated with charismatic and dramatic personalities</a:t>
          </a:r>
          <a:endParaRPr lang="en-IE"/>
        </a:p>
      </dgm:t>
    </dgm:pt>
    <dgm:pt modelId="{5555A2FD-C846-4F69-9CCE-5B6588012795}" type="parTrans" cxnId="{CCA16F05-7287-4E04-B574-3C0994013ACE}">
      <dgm:prSet/>
      <dgm:spPr/>
      <dgm:t>
        <a:bodyPr/>
        <a:lstStyle/>
        <a:p>
          <a:endParaRPr lang="en-IE"/>
        </a:p>
      </dgm:t>
    </dgm:pt>
    <dgm:pt modelId="{7A9632F4-8F3C-4DA8-AE2E-5AB787A7BB5E}" type="sibTrans" cxnId="{CCA16F05-7287-4E04-B574-3C0994013ACE}">
      <dgm:prSet/>
      <dgm:spPr/>
      <dgm:t>
        <a:bodyPr/>
        <a:lstStyle/>
        <a:p>
          <a:endParaRPr lang="en-IE"/>
        </a:p>
      </dgm:t>
    </dgm:pt>
    <dgm:pt modelId="{3651BCDB-EA3E-42CD-8BCE-5A43745D00E2}">
      <dgm:prSet/>
      <dgm:spPr/>
      <dgm:t>
        <a:bodyPr/>
        <a:lstStyle/>
        <a:p>
          <a:r>
            <a:rPr lang="en-GB" b="1" i="0" dirty="0"/>
            <a:t>Problem-solving Style</a:t>
          </a:r>
          <a:endParaRPr lang="en-IE" dirty="0"/>
        </a:p>
      </dgm:t>
    </dgm:pt>
    <dgm:pt modelId="{3B34244D-732F-4462-A593-CE13C1DAF321}" type="parTrans" cxnId="{03653426-9D82-4DD6-B90E-3049AE2B13BE}">
      <dgm:prSet/>
      <dgm:spPr/>
      <dgm:t>
        <a:bodyPr/>
        <a:lstStyle/>
        <a:p>
          <a:endParaRPr lang="en-IE"/>
        </a:p>
      </dgm:t>
    </dgm:pt>
    <dgm:pt modelId="{649C91ED-6C61-4D11-BC75-6FE54DCB4D7F}" type="sibTrans" cxnId="{03653426-9D82-4DD6-B90E-3049AE2B13BE}">
      <dgm:prSet/>
      <dgm:spPr/>
      <dgm:t>
        <a:bodyPr/>
        <a:lstStyle/>
        <a:p>
          <a:endParaRPr lang="en-IE"/>
        </a:p>
      </dgm:t>
    </dgm:pt>
    <dgm:pt modelId="{DF01F2CD-18FD-4029-AE1B-079D19BCE67A}">
      <dgm:prSet/>
      <dgm:spPr/>
      <dgm:t>
        <a:bodyPr/>
        <a:lstStyle/>
        <a:p>
          <a:r>
            <a:rPr lang="en-GB"/>
            <a:t>S</a:t>
          </a:r>
          <a:r>
            <a:rPr lang="en-GB" i="0"/>
            <a:t>trong blend </a:t>
          </a:r>
          <a:r>
            <a:rPr lang="en-GB" b="0" i="0"/>
            <a:t>of analysis (science) and experience (craft) with some reliance on insights (art)</a:t>
          </a:r>
          <a:endParaRPr lang="en-IE"/>
        </a:p>
      </dgm:t>
    </dgm:pt>
    <dgm:pt modelId="{DD15F1AA-767A-498F-9BC9-B5BD809E0897}" type="parTrans" cxnId="{8C56DF0D-BA7F-4D9C-88E7-458AFF41C6CF}">
      <dgm:prSet/>
      <dgm:spPr/>
      <dgm:t>
        <a:bodyPr/>
        <a:lstStyle/>
        <a:p>
          <a:endParaRPr lang="en-IE"/>
        </a:p>
      </dgm:t>
    </dgm:pt>
    <dgm:pt modelId="{CEFBDCE1-D21C-410C-8728-A3265B9D09F2}" type="sibTrans" cxnId="{8C56DF0D-BA7F-4D9C-88E7-458AFF41C6CF}">
      <dgm:prSet/>
      <dgm:spPr/>
      <dgm:t>
        <a:bodyPr/>
        <a:lstStyle/>
        <a:p>
          <a:endParaRPr lang="en-IE"/>
        </a:p>
      </dgm:t>
    </dgm:pt>
    <dgm:pt modelId="{99F79BA8-0478-4E70-85C1-DC850FBED8E6}">
      <dgm:prSet/>
      <dgm:spPr/>
      <dgm:t>
        <a:bodyPr/>
        <a:lstStyle/>
        <a:p>
          <a:r>
            <a:rPr lang="en-GB"/>
            <a:t>C</a:t>
          </a:r>
          <a:r>
            <a:rPr lang="en-GB" b="0" i="0"/>
            <a:t>ommon style among first line operating managers, foremen, supervisors and project managers</a:t>
          </a:r>
          <a:endParaRPr lang="en-IE"/>
        </a:p>
      </dgm:t>
    </dgm:pt>
    <dgm:pt modelId="{08EAB7D0-4F13-4545-9379-9ABE7EB0F0F1}" type="parTrans" cxnId="{55978BBA-D1EE-4986-A60C-4B7EE0EF20C0}">
      <dgm:prSet/>
      <dgm:spPr/>
      <dgm:t>
        <a:bodyPr/>
        <a:lstStyle/>
        <a:p>
          <a:endParaRPr lang="en-IE"/>
        </a:p>
      </dgm:t>
    </dgm:pt>
    <dgm:pt modelId="{5F22449A-7D98-4A73-B595-35D87948CB0D}" type="sibTrans" cxnId="{55978BBA-D1EE-4986-A60C-4B7EE0EF20C0}">
      <dgm:prSet/>
      <dgm:spPr/>
      <dgm:t>
        <a:bodyPr/>
        <a:lstStyle/>
        <a:p>
          <a:endParaRPr lang="en-IE"/>
        </a:p>
      </dgm:t>
    </dgm:pt>
    <dgm:pt modelId="{28529FBB-EA6F-41D4-8CED-2A2FEAB42950}">
      <dgm:prSet/>
      <dgm:spPr/>
      <dgm:t>
        <a:bodyPr/>
        <a:lstStyle/>
        <a:p>
          <a:r>
            <a:rPr lang="en-GB" b="1" i="0" dirty="0"/>
            <a:t>Engaging Style: </a:t>
          </a:r>
          <a:endParaRPr lang="en-IE" dirty="0"/>
        </a:p>
      </dgm:t>
    </dgm:pt>
    <dgm:pt modelId="{4E31555D-3260-4BCD-A51D-3E4B436D55DD}" type="parTrans" cxnId="{BFF51DEF-A83E-4440-BAAC-5FB16C0E1C97}">
      <dgm:prSet/>
      <dgm:spPr/>
      <dgm:t>
        <a:bodyPr/>
        <a:lstStyle/>
        <a:p>
          <a:endParaRPr lang="en-IE"/>
        </a:p>
      </dgm:t>
    </dgm:pt>
    <dgm:pt modelId="{637D7453-9405-4AA7-A214-E00546824B4D}" type="sibTrans" cxnId="{BFF51DEF-A83E-4440-BAAC-5FB16C0E1C97}">
      <dgm:prSet/>
      <dgm:spPr/>
      <dgm:t>
        <a:bodyPr/>
        <a:lstStyle/>
        <a:p>
          <a:endParaRPr lang="en-IE"/>
        </a:p>
      </dgm:t>
    </dgm:pt>
    <dgm:pt modelId="{AF465777-FD56-45F2-A65A-4032DEDF94DF}">
      <dgm:prSet/>
      <dgm:spPr/>
      <dgm:t>
        <a:bodyPr/>
        <a:lstStyle/>
        <a:p>
          <a:r>
            <a:rPr lang="en-GB"/>
            <a:t>B</a:t>
          </a:r>
          <a:r>
            <a:rPr lang="en-GB" b="0" i="0"/>
            <a:t>lend of mostly craft with some art thrown in and enough science to provide a reality check</a:t>
          </a:r>
          <a:endParaRPr lang="en-IE"/>
        </a:p>
      </dgm:t>
    </dgm:pt>
    <dgm:pt modelId="{10E056A3-6265-42A8-AB0E-ACEFA4B1FF32}" type="parTrans" cxnId="{2B5095E0-62A9-498D-B918-1ECF3D295800}">
      <dgm:prSet/>
      <dgm:spPr/>
      <dgm:t>
        <a:bodyPr/>
        <a:lstStyle/>
        <a:p>
          <a:endParaRPr lang="en-IE"/>
        </a:p>
      </dgm:t>
    </dgm:pt>
    <dgm:pt modelId="{87BFB5FE-1E3C-4859-8468-5F951438E625}" type="sibTrans" cxnId="{2B5095E0-62A9-498D-B918-1ECF3D295800}">
      <dgm:prSet/>
      <dgm:spPr/>
      <dgm:t>
        <a:bodyPr/>
        <a:lstStyle/>
        <a:p>
          <a:endParaRPr lang="en-IE"/>
        </a:p>
      </dgm:t>
    </dgm:pt>
    <dgm:pt modelId="{F2283FC4-B735-4600-A43F-8B3B53E7627A}">
      <dgm:prSet/>
      <dgm:spPr/>
      <dgm:t>
        <a:bodyPr/>
        <a:lstStyle/>
        <a:p>
          <a:r>
            <a:rPr lang="en-GB" b="0" i="0"/>
            <a:t>People who practice this style engage in coaching, mentoring and facilitating in a business context they know from deep, first-hand experience</a:t>
          </a:r>
          <a:endParaRPr lang="en-IE"/>
        </a:p>
      </dgm:t>
    </dgm:pt>
    <dgm:pt modelId="{DAB7E342-8CA7-408A-8E3F-DFBCBB96E460}" type="parTrans" cxnId="{DD77F3C0-D2B5-4FF7-ACD5-12AFAEC5CEC2}">
      <dgm:prSet/>
      <dgm:spPr/>
      <dgm:t>
        <a:bodyPr/>
        <a:lstStyle/>
        <a:p>
          <a:endParaRPr lang="en-IE"/>
        </a:p>
      </dgm:t>
    </dgm:pt>
    <dgm:pt modelId="{81AFCCC0-7A13-4309-8B97-5B86E72CBE7C}" type="sibTrans" cxnId="{DD77F3C0-D2B5-4FF7-ACD5-12AFAEC5CEC2}">
      <dgm:prSet/>
      <dgm:spPr/>
      <dgm:t>
        <a:bodyPr/>
        <a:lstStyle/>
        <a:p>
          <a:endParaRPr lang="en-IE"/>
        </a:p>
      </dgm:t>
    </dgm:pt>
    <dgm:pt modelId="{221B6E3F-93F3-414C-BDAB-A6DE187BA4EE}" type="pres">
      <dgm:prSet presAssocID="{BE1E9162-C6DE-4316-B6D3-283079BB4F01}" presName="Name0" presStyleCnt="0">
        <dgm:presLayoutVars>
          <dgm:dir/>
          <dgm:animLvl val="lvl"/>
          <dgm:resizeHandles val="exact"/>
        </dgm:presLayoutVars>
      </dgm:prSet>
      <dgm:spPr/>
    </dgm:pt>
    <dgm:pt modelId="{BA2946AB-A219-4FC1-AD36-17E756FC0D35}" type="pres">
      <dgm:prSet presAssocID="{28529FBB-EA6F-41D4-8CED-2A2FEAB42950}" presName="boxAndChildren" presStyleCnt="0"/>
      <dgm:spPr/>
    </dgm:pt>
    <dgm:pt modelId="{D395CD4E-9B23-4608-B224-1C93367DAFE7}" type="pres">
      <dgm:prSet presAssocID="{28529FBB-EA6F-41D4-8CED-2A2FEAB42950}" presName="parentTextBox" presStyleLbl="node1" presStyleIdx="0" presStyleCnt="4"/>
      <dgm:spPr/>
    </dgm:pt>
    <dgm:pt modelId="{10BF9783-F347-44F6-9005-1E06FC2345B5}" type="pres">
      <dgm:prSet presAssocID="{28529FBB-EA6F-41D4-8CED-2A2FEAB42950}" presName="entireBox" presStyleLbl="node1" presStyleIdx="0" presStyleCnt="4"/>
      <dgm:spPr/>
    </dgm:pt>
    <dgm:pt modelId="{EF4386D7-2FBD-4736-8F5C-D6293CD05863}" type="pres">
      <dgm:prSet presAssocID="{28529FBB-EA6F-41D4-8CED-2A2FEAB42950}" presName="descendantBox" presStyleCnt="0"/>
      <dgm:spPr/>
    </dgm:pt>
    <dgm:pt modelId="{6D5629B5-DCFB-4D8D-A900-F82E1059A793}" type="pres">
      <dgm:prSet presAssocID="{AF465777-FD56-45F2-A65A-4032DEDF94DF}" presName="childTextBox" presStyleLbl="fgAccFollowNode1" presStyleIdx="0" presStyleCnt="11">
        <dgm:presLayoutVars>
          <dgm:bulletEnabled val="1"/>
        </dgm:presLayoutVars>
      </dgm:prSet>
      <dgm:spPr/>
    </dgm:pt>
    <dgm:pt modelId="{772E5831-A432-419D-93F9-D362741C16E3}" type="pres">
      <dgm:prSet presAssocID="{F2283FC4-B735-4600-A43F-8B3B53E7627A}" presName="childTextBox" presStyleLbl="fgAccFollowNode1" presStyleIdx="1" presStyleCnt="11">
        <dgm:presLayoutVars>
          <dgm:bulletEnabled val="1"/>
        </dgm:presLayoutVars>
      </dgm:prSet>
      <dgm:spPr/>
    </dgm:pt>
    <dgm:pt modelId="{34D69B22-A222-42F0-8879-99758AD556B0}" type="pres">
      <dgm:prSet presAssocID="{649C91ED-6C61-4D11-BC75-6FE54DCB4D7F}" presName="sp" presStyleCnt="0"/>
      <dgm:spPr/>
    </dgm:pt>
    <dgm:pt modelId="{3F63DCB0-BB62-4400-83EB-D95A09F3D2A2}" type="pres">
      <dgm:prSet presAssocID="{3651BCDB-EA3E-42CD-8BCE-5A43745D00E2}" presName="arrowAndChildren" presStyleCnt="0"/>
      <dgm:spPr/>
    </dgm:pt>
    <dgm:pt modelId="{2AC12D7A-E128-4354-A734-D8ACBE492A54}" type="pres">
      <dgm:prSet presAssocID="{3651BCDB-EA3E-42CD-8BCE-5A43745D00E2}" presName="parentTextArrow" presStyleLbl="node1" presStyleIdx="0" presStyleCnt="4"/>
      <dgm:spPr/>
    </dgm:pt>
    <dgm:pt modelId="{B694D65F-4D50-481F-93F2-40D3F5545E8A}" type="pres">
      <dgm:prSet presAssocID="{3651BCDB-EA3E-42CD-8BCE-5A43745D00E2}" presName="arrow" presStyleLbl="node1" presStyleIdx="1" presStyleCnt="4"/>
      <dgm:spPr/>
    </dgm:pt>
    <dgm:pt modelId="{A52349D7-F73C-46B9-86A4-6CB44A19B7E6}" type="pres">
      <dgm:prSet presAssocID="{3651BCDB-EA3E-42CD-8BCE-5A43745D00E2}" presName="descendantArrow" presStyleCnt="0"/>
      <dgm:spPr/>
    </dgm:pt>
    <dgm:pt modelId="{484BFC5A-D7F5-4A2C-B5FA-B5571DE4B3F6}" type="pres">
      <dgm:prSet presAssocID="{DF01F2CD-18FD-4029-AE1B-079D19BCE67A}" presName="childTextArrow" presStyleLbl="fgAccFollowNode1" presStyleIdx="2" presStyleCnt="11">
        <dgm:presLayoutVars>
          <dgm:bulletEnabled val="1"/>
        </dgm:presLayoutVars>
      </dgm:prSet>
      <dgm:spPr/>
    </dgm:pt>
    <dgm:pt modelId="{ABD1FED7-43C0-4839-978D-499B2D9126C7}" type="pres">
      <dgm:prSet presAssocID="{99F79BA8-0478-4E70-85C1-DC850FBED8E6}" presName="childTextArrow" presStyleLbl="fgAccFollowNode1" presStyleIdx="3" presStyleCnt="11">
        <dgm:presLayoutVars>
          <dgm:bulletEnabled val="1"/>
        </dgm:presLayoutVars>
      </dgm:prSet>
      <dgm:spPr/>
    </dgm:pt>
    <dgm:pt modelId="{6AB156F6-E7F8-4570-BCF1-20DE5C1B776E}" type="pres">
      <dgm:prSet presAssocID="{D6722CD1-FA07-4737-BB32-13305E04B763}" presName="sp" presStyleCnt="0"/>
      <dgm:spPr/>
    </dgm:pt>
    <dgm:pt modelId="{D2F152A9-C5E3-4052-998A-E29B5325BD0C}" type="pres">
      <dgm:prSet presAssocID="{75C48EB5-65A6-431B-B06A-38E8A9F337BE}" presName="arrowAndChildren" presStyleCnt="0"/>
      <dgm:spPr/>
    </dgm:pt>
    <dgm:pt modelId="{3650FABD-1DA0-4C0A-8792-EECEB84A9DDC}" type="pres">
      <dgm:prSet presAssocID="{75C48EB5-65A6-431B-B06A-38E8A9F337BE}" presName="parentTextArrow" presStyleLbl="node1" presStyleIdx="1" presStyleCnt="4"/>
      <dgm:spPr/>
    </dgm:pt>
    <dgm:pt modelId="{EA986BD6-DCA8-4A85-A80C-79E097E39186}" type="pres">
      <dgm:prSet presAssocID="{75C48EB5-65A6-431B-B06A-38E8A9F337BE}" presName="arrow" presStyleLbl="node1" presStyleIdx="2" presStyleCnt="4"/>
      <dgm:spPr/>
    </dgm:pt>
    <dgm:pt modelId="{85B2F369-4A87-44EF-9425-5404420B0A39}" type="pres">
      <dgm:prSet presAssocID="{75C48EB5-65A6-431B-B06A-38E8A9F337BE}" presName="descendantArrow" presStyleCnt="0"/>
      <dgm:spPr/>
    </dgm:pt>
    <dgm:pt modelId="{C29AA127-FD45-49A4-AE95-20FF06870827}" type="pres">
      <dgm:prSet presAssocID="{7D99AEC1-5615-4CF0-AB54-167F948855E6}" presName="childTextArrow" presStyleLbl="fgAccFollowNode1" presStyleIdx="4" presStyleCnt="11">
        <dgm:presLayoutVars>
          <dgm:bulletEnabled val="1"/>
        </dgm:presLayoutVars>
      </dgm:prSet>
      <dgm:spPr/>
    </dgm:pt>
    <dgm:pt modelId="{86AC1EE5-A29A-4219-99E2-F9EABF09C5E1}" type="pres">
      <dgm:prSet presAssocID="{8AC0F38C-7A21-457D-9996-071CBCDE617D}" presName="childTextArrow" presStyleLbl="fgAccFollowNode1" presStyleIdx="5" presStyleCnt="11">
        <dgm:presLayoutVars>
          <dgm:bulletEnabled val="1"/>
        </dgm:presLayoutVars>
      </dgm:prSet>
      <dgm:spPr/>
    </dgm:pt>
    <dgm:pt modelId="{932F5833-DA1A-4D45-8C43-0E429654B3B3}" type="pres">
      <dgm:prSet presAssocID="{28EADF65-73E3-4AC4-A4FA-7CD81D21FDAE}" presName="childTextArrow" presStyleLbl="fgAccFollowNode1" presStyleIdx="6" presStyleCnt="11">
        <dgm:presLayoutVars>
          <dgm:bulletEnabled val="1"/>
        </dgm:presLayoutVars>
      </dgm:prSet>
      <dgm:spPr/>
    </dgm:pt>
    <dgm:pt modelId="{D466CB25-6DB9-4AFA-B824-73807B7A2D67}" type="pres">
      <dgm:prSet presAssocID="{D30EF6B4-9DD8-44BC-8176-E7B692AFB2B3}" presName="sp" presStyleCnt="0"/>
      <dgm:spPr/>
    </dgm:pt>
    <dgm:pt modelId="{6CDBF4EB-8A07-4B80-9DB2-88380903DD68}" type="pres">
      <dgm:prSet presAssocID="{00E7D9CB-0167-46E9-BAD9-2D5C80C18B4B}" presName="arrowAndChildren" presStyleCnt="0"/>
      <dgm:spPr/>
    </dgm:pt>
    <dgm:pt modelId="{EF1BD030-474A-4C33-9676-BCDF94828AF6}" type="pres">
      <dgm:prSet presAssocID="{00E7D9CB-0167-46E9-BAD9-2D5C80C18B4B}" presName="parentTextArrow" presStyleLbl="node1" presStyleIdx="2" presStyleCnt="4"/>
      <dgm:spPr/>
    </dgm:pt>
    <dgm:pt modelId="{C074B420-8483-4B4C-B478-2053D69A6B29}" type="pres">
      <dgm:prSet presAssocID="{00E7D9CB-0167-46E9-BAD9-2D5C80C18B4B}" presName="arrow" presStyleLbl="node1" presStyleIdx="3" presStyleCnt="4"/>
      <dgm:spPr/>
    </dgm:pt>
    <dgm:pt modelId="{FDB205FD-9E5F-4B7A-A77C-9174E37863CD}" type="pres">
      <dgm:prSet presAssocID="{00E7D9CB-0167-46E9-BAD9-2D5C80C18B4B}" presName="descendantArrow" presStyleCnt="0"/>
      <dgm:spPr/>
    </dgm:pt>
    <dgm:pt modelId="{A25A9F58-2AE1-4688-8366-87C96F2A3F78}" type="pres">
      <dgm:prSet presAssocID="{0BB7D0FF-669C-43E8-97B4-9A1B9E96331C}" presName="childTextArrow" presStyleLbl="fgAccFollowNode1" presStyleIdx="7" presStyleCnt="11">
        <dgm:presLayoutVars>
          <dgm:bulletEnabled val="1"/>
        </dgm:presLayoutVars>
      </dgm:prSet>
      <dgm:spPr/>
    </dgm:pt>
    <dgm:pt modelId="{EC63AFD9-F37C-4420-903D-47AEA7CC376D}" type="pres">
      <dgm:prSet presAssocID="{E9DDD6B8-CA06-4C20-A165-7F1C6786F37C}" presName="childTextArrow" presStyleLbl="fgAccFollowNode1" presStyleIdx="8" presStyleCnt="11">
        <dgm:presLayoutVars>
          <dgm:bulletEnabled val="1"/>
        </dgm:presLayoutVars>
      </dgm:prSet>
      <dgm:spPr/>
    </dgm:pt>
    <dgm:pt modelId="{F7B89999-5808-4521-9906-5805A13A0218}" type="pres">
      <dgm:prSet presAssocID="{0064AE8F-E567-4808-8236-1BD5805F4A5A}" presName="childTextArrow" presStyleLbl="fgAccFollowNode1" presStyleIdx="9" presStyleCnt="11">
        <dgm:presLayoutVars>
          <dgm:bulletEnabled val="1"/>
        </dgm:presLayoutVars>
      </dgm:prSet>
      <dgm:spPr/>
    </dgm:pt>
    <dgm:pt modelId="{4761ECC3-DD49-4FDA-9B9D-BD57E3D526C7}" type="pres">
      <dgm:prSet presAssocID="{23129166-272D-4326-9DF7-B2368930174D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711F0403-1E41-417C-BE40-C89A756F8CE7}" srcId="{BE1E9162-C6DE-4316-B6D3-283079BB4F01}" destId="{75C48EB5-65A6-431B-B06A-38E8A9F337BE}" srcOrd="1" destOrd="0" parTransId="{55E3D5B6-4FB9-4054-8D07-72C21A68AD20}" sibTransId="{D6722CD1-FA07-4737-BB32-13305E04B763}"/>
    <dgm:cxn modelId="{CCA16F05-7287-4E04-B574-3C0994013ACE}" srcId="{75C48EB5-65A6-431B-B06A-38E8A9F337BE}" destId="{28EADF65-73E3-4AC4-A4FA-7CD81D21FDAE}" srcOrd="2" destOrd="0" parTransId="{5555A2FD-C846-4F69-9CCE-5B6588012795}" sibTransId="{7A9632F4-8F3C-4DA8-AE2E-5AB787A7BB5E}"/>
    <dgm:cxn modelId="{8C56DF0D-BA7F-4D9C-88E7-458AFF41C6CF}" srcId="{3651BCDB-EA3E-42CD-8BCE-5A43745D00E2}" destId="{DF01F2CD-18FD-4029-AE1B-079D19BCE67A}" srcOrd="0" destOrd="0" parTransId="{DD15F1AA-767A-498F-9BC9-B5BD809E0897}" sibTransId="{CEFBDCE1-D21C-410C-8728-A3265B9D09F2}"/>
    <dgm:cxn modelId="{63542618-680D-4907-BE72-9EEAD154D91C}" type="presOf" srcId="{99F79BA8-0478-4E70-85C1-DC850FBED8E6}" destId="{ABD1FED7-43C0-4839-978D-499B2D9126C7}" srcOrd="0" destOrd="0" presId="urn:microsoft.com/office/officeart/2005/8/layout/process4"/>
    <dgm:cxn modelId="{D30FB91A-DA47-488E-86AA-9A62C0BE00D6}" srcId="{00E7D9CB-0167-46E9-BAD9-2D5C80C18B4B}" destId="{0BB7D0FF-669C-43E8-97B4-9A1B9E96331C}" srcOrd="0" destOrd="0" parTransId="{62B31CDB-6552-4D8D-9F79-DE39FE4EAFA5}" sibTransId="{D2E143F0-081C-483A-BCFE-67021D1B06E9}"/>
    <dgm:cxn modelId="{21F30920-CB83-4BE3-83DD-F541EF6A1A76}" type="presOf" srcId="{28529FBB-EA6F-41D4-8CED-2A2FEAB42950}" destId="{D395CD4E-9B23-4608-B224-1C93367DAFE7}" srcOrd="0" destOrd="0" presId="urn:microsoft.com/office/officeart/2005/8/layout/process4"/>
    <dgm:cxn modelId="{0A4EA921-C9BB-4BA0-9CAA-057C39F486F8}" type="presOf" srcId="{0BB7D0FF-669C-43E8-97B4-9A1B9E96331C}" destId="{A25A9F58-2AE1-4688-8366-87C96F2A3F78}" srcOrd="0" destOrd="0" presId="urn:microsoft.com/office/officeart/2005/8/layout/process4"/>
    <dgm:cxn modelId="{03653426-9D82-4DD6-B90E-3049AE2B13BE}" srcId="{BE1E9162-C6DE-4316-B6D3-283079BB4F01}" destId="{3651BCDB-EA3E-42CD-8BCE-5A43745D00E2}" srcOrd="2" destOrd="0" parTransId="{3B34244D-732F-4462-A593-CE13C1DAF321}" sibTransId="{649C91ED-6C61-4D11-BC75-6FE54DCB4D7F}"/>
    <dgm:cxn modelId="{B921C336-A5EC-456B-A2BD-E9B6C5BD1BA4}" type="presOf" srcId="{8AC0F38C-7A21-457D-9996-071CBCDE617D}" destId="{86AC1EE5-A29A-4219-99E2-F9EABF09C5E1}" srcOrd="0" destOrd="0" presId="urn:microsoft.com/office/officeart/2005/8/layout/process4"/>
    <dgm:cxn modelId="{76890C3D-550F-491E-9108-568A85140FD7}" srcId="{75C48EB5-65A6-431B-B06A-38E8A9F337BE}" destId="{8AC0F38C-7A21-457D-9996-071CBCDE617D}" srcOrd="1" destOrd="0" parTransId="{31636315-E928-4606-B9E1-B28DB0F81F18}" sibTransId="{DDAC29F3-1CB5-4BE7-B0B0-22512003882B}"/>
    <dgm:cxn modelId="{B1EA0442-ED6D-41BA-9EE1-4CCD8F655438}" type="presOf" srcId="{28EADF65-73E3-4AC4-A4FA-7CD81D21FDAE}" destId="{932F5833-DA1A-4D45-8C43-0E429654B3B3}" srcOrd="0" destOrd="0" presId="urn:microsoft.com/office/officeart/2005/8/layout/process4"/>
    <dgm:cxn modelId="{93891245-CC0A-47C7-9DC2-E8B4CE44C5CD}" type="presOf" srcId="{7D99AEC1-5615-4CF0-AB54-167F948855E6}" destId="{C29AA127-FD45-49A4-AE95-20FF06870827}" srcOrd="0" destOrd="0" presId="urn:microsoft.com/office/officeart/2005/8/layout/process4"/>
    <dgm:cxn modelId="{A99C554C-04FB-49C1-8E79-B376EFE54504}" type="presOf" srcId="{75C48EB5-65A6-431B-B06A-38E8A9F337BE}" destId="{EA986BD6-DCA8-4A85-A80C-79E097E39186}" srcOrd="1" destOrd="0" presId="urn:microsoft.com/office/officeart/2005/8/layout/process4"/>
    <dgm:cxn modelId="{41141659-A04D-4BB5-916E-35DFB12545F4}" type="presOf" srcId="{28529FBB-EA6F-41D4-8CED-2A2FEAB42950}" destId="{10BF9783-F347-44F6-9005-1E06FC2345B5}" srcOrd="1" destOrd="0" presId="urn:microsoft.com/office/officeart/2005/8/layout/process4"/>
    <dgm:cxn modelId="{063CC05A-A1FB-4751-9C24-C98EC6FF8E36}" type="presOf" srcId="{0064AE8F-E567-4808-8236-1BD5805F4A5A}" destId="{F7B89999-5808-4521-9906-5805A13A0218}" srcOrd="0" destOrd="0" presId="urn:microsoft.com/office/officeart/2005/8/layout/process4"/>
    <dgm:cxn modelId="{73E8E45A-319A-4221-B797-D3305C6B3448}" type="presOf" srcId="{AF465777-FD56-45F2-A65A-4032DEDF94DF}" destId="{6D5629B5-DCFB-4D8D-A900-F82E1059A793}" srcOrd="0" destOrd="0" presId="urn:microsoft.com/office/officeart/2005/8/layout/process4"/>
    <dgm:cxn modelId="{CD9D676E-A5B3-45D0-AEF1-3868406A7A28}" type="presOf" srcId="{F2283FC4-B735-4600-A43F-8B3B53E7627A}" destId="{772E5831-A432-419D-93F9-D362741C16E3}" srcOrd="0" destOrd="0" presId="urn:microsoft.com/office/officeart/2005/8/layout/process4"/>
    <dgm:cxn modelId="{3EBAF370-5409-4FA6-B8CD-375F2F63946F}" srcId="{00E7D9CB-0167-46E9-BAD9-2D5C80C18B4B}" destId="{0064AE8F-E567-4808-8236-1BD5805F4A5A}" srcOrd="2" destOrd="0" parTransId="{A85E48F2-4E4B-4556-9D76-D5607DB52CD7}" sibTransId="{4BCB270E-133E-4F23-92D6-FACD2023CA03}"/>
    <dgm:cxn modelId="{8CF75081-76CA-4E21-B137-E4028C1E00BD}" type="presOf" srcId="{BE1E9162-C6DE-4316-B6D3-283079BB4F01}" destId="{221B6E3F-93F3-414C-BDAB-A6DE187BA4EE}" srcOrd="0" destOrd="0" presId="urn:microsoft.com/office/officeart/2005/8/layout/process4"/>
    <dgm:cxn modelId="{247B9D83-DFD7-46B9-ABDD-756561BE9B7E}" srcId="{BE1E9162-C6DE-4316-B6D3-283079BB4F01}" destId="{00E7D9CB-0167-46E9-BAD9-2D5C80C18B4B}" srcOrd="0" destOrd="0" parTransId="{9890EF34-BF77-4EF8-984C-45E56EA7ED4B}" sibTransId="{D30EF6B4-9DD8-44BC-8176-E7B692AFB2B3}"/>
    <dgm:cxn modelId="{72E8288C-CDDF-44DC-9EA9-C9A6C3247C19}" type="presOf" srcId="{E9DDD6B8-CA06-4C20-A165-7F1C6786F37C}" destId="{EC63AFD9-F37C-4420-903D-47AEA7CC376D}" srcOrd="0" destOrd="0" presId="urn:microsoft.com/office/officeart/2005/8/layout/process4"/>
    <dgm:cxn modelId="{D5116594-F7E7-49D4-BF69-1FB1025DA9DB}" type="presOf" srcId="{00E7D9CB-0167-46E9-BAD9-2D5C80C18B4B}" destId="{C074B420-8483-4B4C-B478-2053D69A6B29}" srcOrd="1" destOrd="0" presId="urn:microsoft.com/office/officeart/2005/8/layout/process4"/>
    <dgm:cxn modelId="{A67AE89B-44F8-465A-96BC-8E8D131A04C1}" srcId="{00E7D9CB-0167-46E9-BAD9-2D5C80C18B4B}" destId="{E9DDD6B8-CA06-4C20-A165-7F1C6786F37C}" srcOrd="1" destOrd="0" parTransId="{CCB22C05-6469-4D07-AA77-56CBC79E73B6}" sibTransId="{D7E421F2-C622-4BB7-A818-F38F1662213C}"/>
    <dgm:cxn modelId="{1E8597AC-8236-4AB4-8D48-EDFCE016A37F}" type="presOf" srcId="{75C48EB5-65A6-431B-B06A-38E8A9F337BE}" destId="{3650FABD-1DA0-4C0A-8792-EECEB84A9DDC}" srcOrd="0" destOrd="0" presId="urn:microsoft.com/office/officeart/2005/8/layout/process4"/>
    <dgm:cxn modelId="{64C833AF-69F5-4189-A171-F3D9C1445F1E}" srcId="{75C48EB5-65A6-431B-B06A-38E8A9F337BE}" destId="{7D99AEC1-5615-4CF0-AB54-167F948855E6}" srcOrd="0" destOrd="0" parTransId="{47B11ED3-B17A-4505-9FF2-CF779E3A083A}" sibTransId="{9616CB7E-7539-43A9-8EC3-807DF813527E}"/>
    <dgm:cxn modelId="{C2B431B7-7D60-4B5E-9F48-589BA3FA1522}" type="presOf" srcId="{3651BCDB-EA3E-42CD-8BCE-5A43745D00E2}" destId="{B694D65F-4D50-481F-93F2-40D3F5545E8A}" srcOrd="1" destOrd="0" presId="urn:microsoft.com/office/officeart/2005/8/layout/process4"/>
    <dgm:cxn modelId="{55978BBA-D1EE-4986-A60C-4B7EE0EF20C0}" srcId="{3651BCDB-EA3E-42CD-8BCE-5A43745D00E2}" destId="{99F79BA8-0478-4E70-85C1-DC850FBED8E6}" srcOrd="1" destOrd="0" parTransId="{08EAB7D0-4F13-4545-9379-9ABE7EB0F0F1}" sibTransId="{5F22449A-7D98-4A73-B595-35D87948CB0D}"/>
    <dgm:cxn modelId="{2FBF4BBE-5BC3-45B3-B62B-D3D6632EF9A4}" type="presOf" srcId="{DF01F2CD-18FD-4029-AE1B-079D19BCE67A}" destId="{484BFC5A-D7F5-4A2C-B5FA-B5571DE4B3F6}" srcOrd="0" destOrd="0" presId="urn:microsoft.com/office/officeart/2005/8/layout/process4"/>
    <dgm:cxn modelId="{DD77F3C0-D2B5-4FF7-ACD5-12AFAEC5CEC2}" srcId="{28529FBB-EA6F-41D4-8CED-2A2FEAB42950}" destId="{F2283FC4-B735-4600-A43F-8B3B53E7627A}" srcOrd="1" destOrd="0" parTransId="{DAB7E342-8CA7-408A-8E3F-DFBCBB96E460}" sibTransId="{81AFCCC0-7A13-4309-8B97-5B86E72CBE7C}"/>
    <dgm:cxn modelId="{C7A05ED0-A38C-4F48-8C22-68000B317A91}" type="presOf" srcId="{00E7D9CB-0167-46E9-BAD9-2D5C80C18B4B}" destId="{EF1BD030-474A-4C33-9676-BCDF94828AF6}" srcOrd="0" destOrd="0" presId="urn:microsoft.com/office/officeart/2005/8/layout/process4"/>
    <dgm:cxn modelId="{B7AB10DB-D36A-48AC-9C11-63BED3D970A3}" type="presOf" srcId="{23129166-272D-4326-9DF7-B2368930174D}" destId="{4761ECC3-DD49-4FDA-9B9D-BD57E3D526C7}" srcOrd="0" destOrd="0" presId="urn:microsoft.com/office/officeart/2005/8/layout/process4"/>
    <dgm:cxn modelId="{2B5095E0-62A9-498D-B918-1ECF3D295800}" srcId="{28529FBB-EA6F-41D4-8CED-2A2FEAB42950}" destId="{AF465777-FD56-45F2-A65A-4032DEDF94DF}" srcOrd="0" destOrd="0" parTransId="{10E056A3-6265-42A8-AB0E-ACEFA4B1FF32}" sibTransId="{87BFB5FE-1E3C-4859-8468-5F951438E625}"/>
    <dgm:cxn modelId="{E2A22AE5-DE22-47CB-9402-74545A629D77}" srcId="{00E7D9CB-0167-46E9-BAD9-2D5C80C18B4B}" destId="{23129166-272D-4326-9DF7-B2368930174D}" srcOrd="3" destOrd="0" parTransId="{1036233E-DDCB-43E1-B367-99D6B540B636}" sibTransId="{FA9E1769-A494-4685-82BE-C04969CA0D94}"/>
    <dgm:cxn modelId="{BFF51DEF-A83E-4440-BAAC-5FB16C0E1C97}" srcId="{BE1E9162-C6DE-4316-B6D3-283079BB4F01}" destId="{28529FBB-EA6F-41D4-8CED-2A2FEAB42950}" srcOrd="3" destOrd="0" parTransId="{4E31555D-3260-4BCD-A51D-3E4B436D55DD}" sibTransId="{637D7453-9405-4AA7-A214-E00546824B4D}"/>
    <dgm:cxn modelId="{698C31F4-3301-49EE-BB13-7B1BB65E6B40}" type="presOf" srcId="{3651BCDB-EA3E-42CD-8BCE-5A43745D00E2}" destId="{2AC12D7A-E128-4354-A734-D8ACBE492A54}" srcOrd="0" destOrd="0" presId="urn:microsoft.com/office/officeart/2005/8/layout/process4"/>
    <dgm:cxn modelId="{42065CA2-0520-4E74-B86B-B1329BFD2163}" type="presParOf" srcId="{221B6E3F-93F3-414C-BDAB-A6DE187BA4EE}" destId="{BA2946AB-A219-4FC1-AD36-17E756FC0D35}" srcOrd="0" destOrd="0" presId="urn:microsoft.com/office/officeart/2005/8/layout/process4"/>
    <dgm:cxn modelId="{FF2070AA-0D3A-4B51-BE4F-7FB8187ED849}" type="presParOf" srcId="{BA2946AB-A219-4FC1-AD36-17E756FC0D35}" destId="{D395CD4E-9B23-4608-B224-1C93367DAFE7}" srcOrd="0" destOrd="0" presId="urn:microsoft.com/office/officeart/2005/8/layout/process4"/>
    <dgm:cxn modelId="{81357738-94F5-4C68-B07D-E9A6BEF7B64E}" type="presParOf" srcId="{BA2946AB-A219-4FC1-AD36-17E756FC0D35}" destId="{10BF9783-F347-44F6-9005-1E06FC2345B5}" srcOrd="1" destOrd="0" presId="urn:microsoft.com/office/officeart/2005/8/layout/process4"/>
    <dgm:cxn modelId="{3691184F-C68F-4122-82F1-CF9CB85D1457}" type="presParOf" srcId="{BA2946AB-A219-4FC1-AD36-17E756FC0D35}" destId="{EF4386D7-2FBD-4736-8F5C-D6293CD05863}" srcOrd="2" destOrd="0" presId="urn:microsoft.com/office/officeart/2005/8/layout/process4"/>
    <dgm:cxn modelId="{2A5F3354-4CCD-4E1E-9A5A-69C82A87A954}" type="presParOf" srcId="{EF4386D7-2FBD-4736-8F5C-D6293CD05863}" destId="{6D5629B5-DCFB-4D8D-A900-F82E1059A793}" srcOrd="0" destOrd="0" presId="urn:microsoft.com/office/officeart/2005/8/layout/process4"/>
    <dgm:cxn modelId="{297C90F8-27E1-4C6C-8729-C318640B5A3A}" type="presParOf" srcId="{EF4386D7-2FBD-4736-8F5C-D6293CD05863}" destId="{772E5831-A432-419D-93F9-D362741C16E3}" srcOrd="1" destOrd="0" presId="urn:microsoft.com/office/officeart/2005/8/layout/process4"/>
    <dgm:cxn modelId="{3FF5AC18-0E84-4191-B246-7C9C6D7B4966}" type="presParOf" srcId="{221B6E3F-93F3-414C-BDAB-A6DE187BA4EE}" destId="{34D69B22-A222-42F0-8879-99758AD556B0}" srcOrd="1" destOrd="0" presId="urn:microsoft.com/office/officeart/2005/8/layout/process4"/>
    <dgm:cxn modelId="{5EF3CC2F-2B94-4503-824A-7CA15762AC08}" type="presParOf" srcId="{221B6E3F-93F3-414C-BDAB-A6DE187BA4EE}" destId="{3F63DCB0-BB62-4400-83EB-D95A09F3D2A2}" srcOrd="2" destOrd="0" presId="urn:microsoft.com/office/officeart/2005/8/layout/process4"/>
    <dgm:cxn modelId="{83BB7651-6B21-4D0B-9E31-22279B380B32}" type="presParOf" srcId="{3F63DCB0-BB62-4400-83EB-D95A09F3D2A2}" destId="{2AC12D7A-E128-4354-A734-D8ACBE492A54}" srcOrd="0" destOrd="0" presId="urn:microsoft.com/office/officeart/2005/8/layout/process4"/>
    <dgm:cxn modelId="{06D5B516-0C8C-4893-81C7-40791C0DBB46}" type="presParOf" srcId="{3F63DCB0-BB62-4400-83EB-D95A09F3D2A2}" destId="{B694D65F-4D50-481F-93F2-40D3F5545E8A}" srcOrd="1" destOrd="0" presId="urn:microsoft.com/office/officeart/2005/8/layout/process4"/>
    <dgm:cxn modelId="{3A734A1E-2203-4366-84F4-689BB35409A4}" type="presParOf" srcId="{3F63DCB0-BB62-4400-83EB-D95A09F3D2A2}" destId="{A52349D7-F73C-46B9-86A4-6CB44A19B7E6}" srcOrd="2" destOrd="0" presId="urn:microsoft.com/office/officeart/2005/8/layout/process4"/>
    <dgm:cxn modelId="{93C5F62F-D450-4106-B396-7D019578A034}" type="presParOf" srcId="{A52349D7-F73C-46B9-86A4-6CB44A19B7E6}" destId="{484BFC5A-D7F5-4A2C-B5FA-B5571DE4B3F6}" srcOrd="0" destOrd="0" presId="urn:microsoft.com/office/officeart/2005/8/layout/process4"/>
    <dgm:cxn modelId="{DEBF8B62-0EF7-47E2-BFD5-A33631246687}" type="presParOf" srcId="{A52349D7-F73C-46B9-86A4-6CB44A19B7E6}" destId="{ABD1FED7-43C0-4839-978D-499B2D9126C7}" srcOrd="1" destOrd="0" presId="urn:microsoft.com/office/officeart/2005/8/layout/process4"/>
    <dgm:cxn modelId="{7C02C9E9-8548-4394-9DAD-A4623100459E}" type="presParOf" srcId="{221B6E3F-93F3-414C-BDAB-A6DE187BA4EE}" destId="{6AB156F6-E7F8-4570-BCF1-20DE5C1B776E}" srcOrd="3" destOrd="0" presId="urn:microsoft.com/office/officeart/2005/8/layout/process4"/>
    <dgm:cxn modelId="{665AEE57-F64C-4CFF-993D-CCA0D8F59DB5}" type="presParOf" srcId="{221B6E3F-93F3-414C-BDAB-A6DE187BA4EE}" destId="{D2F152A9-C5E3-4052-998A-E29B5325BD0C}" srcOrd="4" destOrd="0" presId="urn:microsoft.com/office/officeart/2005/8/layout/process4"/>
    <dgm:cxn modelId="{91BCB830-5BC1-4AB9-B59B-58CD64C284FD}" type="presParOf" srcId="{D2F152A9-C5E3-4052-998A-E29B5325BD0C}" destId="{3650FABD-1DA0-4C0A-8792-EECEB84A9DDC}" srcOrd="0" destOrd="0" presId="urn:microsoft.com/office/officeart/2005/8/layout/process4"/>
    <dgm:cxn modelId="{4C4C5D69-C823-4008-89F4-46589D8A392F}" type="presParOf" srcId="{D2F152A9-C5E3-4052-998A-E29B5325BD0C}" destId="{EA986BD6-DCA8-4A85-A80C-79E097E39186}" srcOrd="1" destOrd="0" presId="urn:microsoft.com/office/officeart/2005/8/layout/process4"/>
    <dgm:cxn modelId="{BB4CFF34-AEFD-4AD5-A4D8-22C7B5BEDC5C}" type="presParOf" srcId="{D2F152A9-C5E3-4052-998A-E29B5325BD0C}" destId="{85B2F369-4A87-44EF-9425-5404420B0A39}" srcOrd="2" destOrd="0" presId="urn:microsoft.com/office/officeart/2005/8/layout/process4"/>
    <dgm:cxn modelId="{27281126-F974-4334-9CCA-B5B52031F3BB}" type="presParOf" srcId="{85B2F369-4A87-44EF-9425-5404420B0A39}" destId="{C29AA127-FD45-49A4-AE95-20FF06870827}" srcOrd="0" destOrd="0" presId="urn:microsoft.com/office/officeart/2005/8/layout/process4"/>
    <dgm:cxn modelId="{2A406959-4407-48BA-8478-D5B446336AAD}" type="presParOf" srcId="{85B2F369-4A87-44EF-9425-5404420B0A39}" destId="{86AC1EE5-A29A-4219-99E2-F9EABF09C5E1}" srcOrd="1" destOrd="0" presId="urn:microsoft.com/office/officeart/2005/8/layout/process4"/>
    <dgm:cxn modelId="{9DA813C1-2FE4-4961-8ABF-614E554BEBED}" type="presParOf" srcId="{85B2F369-4A87-44EF-9425-5404420B0A39}" destId="{932F5833-DA1A-4D45-8C43-0E429654B3B3}" srcOrd="2" destOrd="0" presId="urn:microsoft.com/office/officeart/2005/8/layout/process4"/>
    <dgm:cxn modelId="{A6450965-9801-4672-B275-1D1DD01788CB}" type="presParOf" srcId="{221B6E3F-93F3-414C-BDAB-A6DE187BA4EE}" destId="{D466CB25-6DB9-4AFA-B824-73807B7A2D67}" srcOrd="5" destOrd="0" presId="urn:microsoft.com/office/officeart/2005/8/layout/process4"/>
    <dgm:cxn modelId="{2B99F770-BB93-4BA9-8866-74132A5B5F0D}" type="presParOf" srcId="{221B6E3F-93F3-414C-BDAB-A6DE187BA4EE}" destId="{6CDBF4EB-8A07-4B80-9DB2-88380903DD68}" srcOrd="6" destOrd="0" presId="urn:microsoft.com/office/officeart/2005/8/layout/process4"/>
    <dgm:cxn modelId="{C4F9B1CB-335B-41D7-B13C-EF0AF38AC907}" type="presParOf" srcId="{6CDBF4EB-8A07-4B80-9DB2-88380903DD68}" destId="{EF1BD030-474A-4C33-9676-BCDF94828AF6}" srcOrd="0" destOrd="0" presId="urn:microsoft.com/office/officeart/2005/8/layout/process4"/>
    <dgm:cxn modelId="{7EA375B7-42B9-45A8-9235-41FCD8C79E99}" type="presParOf" srcId="{6CDBF4EB-8A07-4B80-9DB2-88380903DD68}" destId="{C074B420-8483-4B4C-B478-2053D69A6B29}" srcOrd="1" destOrd="0" presId="urn:microsoft.com/office/officeart/2005/8/layout/process4"/>
    <dgm:cxn modelId="{EC14F81C-E22B-4FBA-BCF8-93F142F57C7C}" type="presParOf" srcId="{6CDBF4EB-8A07-4B80-9DB2-88380903DD68}" destId="{FDB205FD-9E5F-4B7A-A77C-9174E37863CD}" srcOrd="2" destOrd="0" presId="urn:microsoft.com/office/officeart/2005/8/layout/process4"/>
    <dgm:cxn modelId="{109A4939-456C-4252-8B1E-DAE215F80487}" type="presParOf" srcId="{FDB205FD-9E5F-4B7A-A77C-9174E37863CD}" destId="{A25A9F58-2AE1-4688-8366-87C96F2A3F78}" srcOrd="0" destOrd="0" presId="urn:microsoft.com/office/officeart/2005/8/layout/process4"/>
    <dgm:cxn modelId="{ACFC65BC-F36F-412A-81D0-83F450366E1F}" type="presParOf" srcId="{FDB205FD-9E5F-4B7A-A77C-9174E37863CD}" destId="{EC63AFD9-F37C-4420-903D-47AEA7CC376D}" srcOrd="1" destOrd="0" presId="urn:microsoft.com/office/officeart/2005/8/layout/process4"/>
    <dgm:cxn modelId="{F8622C18-3F7E-4429-83C5-A3B34358777C}" type="presParOf" srcId="{FDB205FD-9E5F-4B7A-A77C-9174E37863CD}" destId="{F7B89999-5808-4521-9906-5805A13A0218}" srcOrd="2" destOrd="0" presId="urn:microsoft.com/office/officeart/2005/8/layout/process4"/>
    <dgm:cxn modelId="{CEBA8290-BE2E-4AFA-A348-6150BE0A118E}" type="presParOf" srcId="{FDB205FD-9E5F-4B7A-A77C-9174E37863CD}" destId="{4761ECC3-DD49-4FDA-9B9D-BD57E3D526C7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88634-A78F-4999-8FFF-B599E37957D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601E223E-4BB0-4E34-ACC2-E10287B1E1ED}">
      <dgm:prSet custT="1"/>
      <dgm:spPr/>
      <dgm:t>
        <a:bodyPr/>
        <a:lstStyle/>
        <a:p>
          <a:r>
            <a:rPr lang="en-IE" sz="1800" b="1" i="0" baseline="0" dirty="0"/>
            <a:t>Five Management Functions</a:t>
          </a:r>
          <a:endParaRPr lang="en-IE" sz="1800" b="1" dirty="0"/>
        </a:p>
      </dgm:t>
    </dgm:pt>
    <dgm:pt modelId="{C0BD9826-B1FA-4A22-9AD1-F549161B0885}" type="parTrans" cxnId="{5C0323FC-D86D-4771-A3C2-2D21C0D9EFC2}">
      <dgm:prSet/>
      <dgm:spPr/>
      <dgm:t>
        <a:bodyPr/>
        <a:lstStyle/>
        <a:p>
          <a:endParaRPr lang="en-IE"/>
        </a:p>
      </dgm:t>
    </dgm:pt>
    <dgm:pt modelId="{8A9C4118-6715-4B8F-8DEB-147C45F34C24}" type="sibTrans" cxnId="{5C0323FC-D86D-4771-A3C2-2D21C0D9EFC2}">
      <dgm:prSet/>
      <dgm:spPr/>
      <dgm:t>
        <a:bodyPr/>
        <a:lstStyle/>
        <a:p>
          <a:endParaRPr lang="en-IE"/>
        </a:p>
      </dgm:t>
    </dgm:pt>
    <dgm:pt modelId="{55EF1770-B66B-4784-880C-E6AA2803663C}">
      <dgm:prSet/>
      <dgm:spPr/>
      <dgm:t>
        <a:bodyPr/>
        <a:lstStyle/>
        <a:p>
          <a:r>
            <a:rPr lang="en-IE"/>
            <a:t>Planning</a:t>
          </a:r>
        </a:p>
      </dgm:t>
    </dgm:pt>
    <dgm:pt modelId="{5CA2F3BD-EDA3-42BD-906B-41132B123F61}" type="parTrans" cxnId="{ED87120C-54B7-4C43-BB9C-6EC0DBFB9084}">
      <dgm:prSet/>
      <dgm:spPr/>
      <dgm:t>
        <a:bodyPr/>
        <a:lstStyle/>
        <a:p>
          <a:endParaRPr lang="en-IE"/>
        </a:p>
      </dgm:t>
    </dgm:pt>
    <dgm:pt modelId="{81975E9D-0AD2-4F92-88CB-019912D34941}" type="sibTrans" cxnId="{ED87120C-54B7-4C43-BB9C-6EC0DBFB9084}">
      <dgm:prSet/>
      <dgm:spPr/>
      <dgm:t>
        <a:bodyPr/>
        <a:lstStyle/>
        <a:p>
          <a:endParaRPr lang="en-IE"/>
        </a:p>
      </dgm:t>
    </dgm:pt>
    <dgm:pt modelId="{CD523E51-7658-419E-B988-BE52CE00C3C1}">
      <dgm:prSet/>
      <dgm:spPr/>
      <dgm:t>
        <a:bodyPr/>
        <a:lstStyle/>
        <a:p>
          <a:r>
            <a:rPr lang="en-IE"/>
            <a:t>Leading</a:t>
          </a:r>
        </a:p>
      </dgm:t>
    </dgm:pt>
    <dgm:pt modelId="{C1C2B8FA-8F8A-4921-8538-B56E4CFDC524}" type="parTrans" cxnId="{901598BC-747F-4EC9-A1E2-5688B4A66950}">
      <dgm:prSet/>
      <dgm:spPr/>
      <dgm:t>
        <a:bodyPr/>
        <a:lstStyle/>
        <a:p>
          <a:endParaRPr lang="en-IE"/>
        </a:p>
      </dgm:t>
    </dgm:pt>
    <dgm:pt modelId="{D6F8A4B6-4870-4800-ACFB-7A822B25DEDF}" type="sibTrans" cxnId="{901598BC-747F-4EC9-A1E2-5688B4A66950}">
      <dgm:prSet/>
      <dgm:spPr/>
      <dgm:t>
        <a:bodyPr/>
        <a:lstStyle/>
        <a:p>
          <a:endParaRPr lang="en-IE"/>
        </a:p>
      </dgm:t>
    </dgm:pt>
    <dgm:pt modelId="{CB8F5A79-EA4A-4ACC-8038-D68131047E19}">
      <dgm:prSet/>
      <dgm:spPr/>
      <dgm:t>
        <a:bodyPr/>
        <a:lstStyle/>
        <a:p>
          <a:r>
            <a:rPr lang="en-IE"/>
            <a:t>Organising</a:t>
          </a:r>
        </a:p>
      </dgm:t>
    </dgm:pt>
    <dgm:pt modelId="{D2E7326D-4E7A-4952-88EC-AC4D1EC5EA81}" type="parTrans" cxnId="{0C5647E6-E35E-426D-944D-9D5C1BB20FF2}">
      <dgm:prSet/>
      <dgm:spPr/>
      <dgm:t>
        <a:bodyPr/>
        <a:lstStyle/>
        <a:p>
          <a:endParaRPr lang="en-IE"/>
        </a:p>
      </dgm:t>
    </dgm:pt>
    <dgm:pt modelId="{F9B73BCA-34E1-40F0-B8F1-4045C63D8F3E}" type="sibTrans" cxnId="{0C5647E6-E35E-426D-944D-9D5C1BB20FF2}">
      <dgm:prSet/>
      <dgm:spPr/>
      <dgm:t>
        <a:bodyPr/>
        <a:lstStyle/>
        <a:p>
          <a:endParaRPr lang="en-IE"/>
        </a:p>
      </dgm:t>
    </dgm:pt>
    <dgm:pt modelId="{F0EC8B5A-B2A2-4CBF-94AF-1E66BB8796A5}">
      <dgm:prSet/>
      <dgm:spPr/>
      <dgm:t>
        <a:bodyPr/>
        <a:lstStyle/>
        <a:p>
          <a:r>
            <a:rPr lang="en-IE"/>
            <a:t>Controlling </a:t>
          </a:r>
        </a:p>
      </dgm:t>
    </dgm:pt>
    <dgm:pt modelId="{AA2882EC-CE8D-4C3F-B762-BAAF7E311EA5}" type="parTrans" cxnId="{70D283FA-74C0-4B25-B98B-F8E252F61913}">
      <dgm:prSet/>
      <dgm:spPr/>
      <dgm:t>
        <a:bodyPr/>
        <a:lstStyle/>
        <a:p>
          <a:endParaRPr lang="en-IE"/>
        </a:p>
      </dgm:t>
    </dgm:pt>
    <dgm:pt modelId="{82BDF808-BB2D-4D96-A045-166392A19623}" type="sibTrans" cxnId="{70D283FA-74C0-4B25-B98B-F8E252F61913}">
      <dgm:prSet/>
      <dgm:spPr/>
      <dgm:t>
        <a:bodyPr/>
        <a:lstStyle/>
        <a:p>
          <a:endParaRPr lang="en-IE"/>
        </a:p>
      </dgm:t>
    </dgm:pt>
    <dgm:pt modelId="{751432C8-AB1D-4F36-B055-9223DB69AC05}">
      <dgm:prSet/>
      <dgm:spPr/>
      <dgm:t>
        <a:bodyPr/>
        <a:lstStyle/>
        <a:p>
          <a:r>
            <a:rPr lang="en-IE"/>
            <a:t>Staffing </a:t>
          </a:r>
        </a:p>
      </dgm:t>
    </dgm:pt>
    <dgm:pt modelId="{2E1DD8A9-8874-4025-9DCE-824006BA9CAB}" type="parTrans" cxnId="{E74E621E-EAE6-4655-AB16-52F8A1C3DF1C}">
      <dgm:prSet/>
      <dgm:spPr/>
      <dgm:t>
        <a:bodyPr/>
        <a:lstStyle/>
        <a:p>
          <a:endParaRPr lang="en-IE"/>
        </a:p>
      </dgm:t>
    </dgm:pt>
    <dgm:pt modelId="{F6AC79F1-0780-43F9-91A4-46DADE5BC2E8}" type="sibTrans" cxnId="{E74E621E-EAE6-4655-AB16-52F8A1C3DF1C}">
      <dgm:prSet/>
      <dgm:spPr/>
      <dgm:t>
        <a:bodyPr/>
        <a:lstStyle/>
        <a:p>
          <a:endParaRPr lang="en-IE"/>
        </a:p>
      </dgm:t>
    </dgm:pt>
    <dgm:pt modelId="{E7A9136B-BF0C-4B72-A12A-839A42A3A38F}" type="pres">
      <dgm:prSet presAssocID="{35F88634-A78F-4999-8FFF-B599E37957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C17D35-0E44-45FE-8AEF-B6031EFC9294}" type="pres">
      <dgm:prSet presAssocID="{601E223E-4BB0-4E34-ACC2-E10287B1E1ED}" presName="centerShape" presStyleLbl="node0" presStyleIdx="0" presStyleCnt="1"/>
      <dgm:spPr/>
    </dgm:pt>
    <dgm:pt modelId="{136C8B7A-65C3-46F5-87A7-E573978A2CF6}" type="pres">
      <dgm:prSet presAssocID="{55EF1770-B66B-4784-880C-E6AA2803663C}" presName="node" presStyleLbl="node1" presStyleIdx="0" presStyleCnt="5">
        <dgm:presLayoutVars>
          <dgm:bulletEnabled val="1"/>
        </dgm:presLayoutVars>
      </dgm:prSet>
      <dgm:spPr/>
    </dgm:pt>
    <dgm:pt modelId="{C4C2530E-A902-4E9A-8292-D9CC9C424EA2}" type="pres">
      <dgm:prSet presAssocID="{55EF1770-B66B-4784-880C-E6AA2803663C}" presName="dummy" presStyleCnt="0"/>
      <dgm:spPr/>
    </dgm:pt>
    <dgm:pt modelId="{10D7CBEC-8174-4B11-AC0F-EFDE1A2FF1CD}" type="pres">
      <dgm:prSet presAssocID="{81975E9D-0AD2-4F92-88CB-019912D34941}" presName="sibTrans" presStyleLbl="sibTrans2D1" presStyleIdx="0" presStyleCnt="5"/>
      <dgm:spPr/>
    </dgm:pt>
    <dgm:pt modelId="{7B27EBF1-57A3-4049-8A98-26686C1481FB}" type="pres">
      <dgm:prSet presAssocID="{CD523E51-7658-419E-B988-BE52CE00C3C1}" presName="node" presStyleLbl="node1" presStyleIdx="1" presStyleCnt="5">
        <dgm:presLayoutVars>
          <dgm:bulletEnabled val="1"/>
        </dgm:presLayoutVars>
      </dgm:prSet>
      <dgm:spPr/>
    </dgm:pt>
    <dgm:pt modelId="{8BECD4E9-2380-42FD-A72D-F50F266F79CF}" type="pres">
      <dgm:prSet presAssocID="{CD523E51-7658-419E-B988-BE52CE00C3C1}" presName="dummy" presStyleCnt="0"/>
      <dgm:spPr/>
    </dgm:pt>
    <dgm:pt modelId="{65D4C596-2FA1-4E90-B5FB-BACF0545C897}" type="pres">
      <dgm:prSet presAssocID="{D6F8A4B6-4870-4800-ACFB-7A822B25DEDF}" presName="sibTrans" presStyleLbl="sibTrans2D1" presStyleIdx="1" presStyleCnt="5"/>
      <dgm:spPr/>
    </dgm:pt>
    <dgm:pt modelId="{7332DD0B-7ED5-4C08-BEA9-1C633714B481}" type="pres">
      <dgm:prSet presAssocID="{CB8F5A79-EA4A-4ACC-8038-D68131047E19}" presName="node" presStyleLbl="node1" presStyleIdx="2" presStyleCnt="5">
        <dgm:presLayoutVars>
          <dgm:bulletEnabled val="1"/>
        </dgm:presLayoutVars>
      </dgm:prSet>
      <dgm:spPr/>
    </dgm:pt>
    <dgm:pt modelId="{3F0CFADC-E992-4E24-9945-13ABF06E8464}" type="pres">
      <dgm:prSet presAssocID="{CB8F5A79-EA4A-4ACC-8038-D68131047E19}" presName="dummy" presStyleCnt="0"/>
      <dgm:spPr/>
    </dgm:pt>
    <dgm:pt modelId="{348C8D27-33C0-45EF-A8EE-9095D83BEBED}" type="pres">
      <dgm:prSet presAssocID="{F9B73BCA-34E1-40F0-B8F1-4045C63D8F3E}" presName="sibTrans" presStyleLbl="sibTrans2D1" presStyleIdx="2" presStyleCnt="5"/>
      <dgm:spPr/>
    </dgm:pt>
    <dgm:pt modelId="{E328EA42-8EB9-4A3E-AE14-CB11E2626663}" type="pres">
      <dgm:prSet presAssocID="{F0EC8B5A-B2A2-4CBF-94AF-1E66BB8796A5}" presName="node" presStyleLbl="node1" presStyleIdx="3" presStyleCnt="5">
        <dgm:presLayoutVars>
          <dgm:bulletEnabled val="1"/>
        </dgm:presLayoutVars>
      </dgm:prSet>
      <dgm:spPr/>
    </dgm:pt>
    <dgm:pt modelId="{EB0A8855-11DD-4FE0-993C-4BB7DB9A9525}" type="pres">
      <dgm:prSet presAssocID="{F0EC8B5A-B2A2-4CBF-94AF-1E66BB8796A5}" presName="dummy" presStyleCnt="0"/>
      <dgm:spPr/>
    </dgm:pt>
    <dgm:pt modelId="{347CB410-43DE-490A-8D04-05315631B33A}" type="pres">
      <dgm:prSet presAssocID="{82BDF808-BB2D-4D96-A045-166392A19623}" presName="sibTrans" presStyleLbl="sibTrans2D1" presStyleIdx="3" presStyleCnt="5"/>
      <dgm:spPr/>
    </dgm:pt>
    <dgm:pt modelId="{C957B23C-AD58-48F5-A448-BBC11CDD448F}" type="pres">
      <dgm:prSet presAssocID="{751432C8-AB1D-4F36-B055-9223DB69AC05}" presName="node" presStyleLbl="node1" presStyleIdx="4" presStyleCnt="5">
        <dgm:presLayoutVars>
          <dgm:bulletEnabled val="1"/>
        </dgm:presLayoutVars>
      </dgm:prSet>
      <dgm:spPr/>
    </dgm:pt>
    <dgm:pt modelId="{250B624E-1D23-445E-B303-2C95DA786E6C}" type="pres">
      <dgm:prSet presAssocID="{751432C8-AB1D-4F36-B055-9223DB69AC05}" presName="dummy" presStyleCnt="0"/>
      <dgm:spPr/>
    </dgm:pt>
    <dgm:pt modelId="{544A64A8-653B-4B53-990F-8862DD41E32D}" type="pres">
      <dgm:prSet presAssocID="{F6AC79F1-0780-43F9-91A4-46DADE5BC2E8}" presName="sibTrans" presStyleLbl="sibTrans2D1" presStyleIdx="4" presStyleCnt="5"/>
      <dgm:spPr/>
    </dgm:pt>
  </dgm:ptLst>
  <dgm:cxnLst>
    <dgm:cxn modelId="{4F17860A-6AB9-46F5-A729-9F4924291B29}" type="presOf" srcId="{751432C8-AB1D-4F36-B055-9223DB69AC05}" destId="{C957B23C-AD58-48F5-A448-BBC11CDD448F}" srcOrd="0" destOrd="0" presId="urn:microsoft.com/office/officeart/2005/8/layout/radial6"/>
    <dgm:cxn modelId="{ED87120C-54B7-4C43-BB9C-6EC0DBFB9084}" srcId="{601E223E-4BB0-4E34-ACC2-E10287B1E1ED}" destId="{55EF1770-B66B-4784-880C-E6AA2803663C}" srcOrd="0" destOrd="0" parTransId="{5CA2F3BD-EDA3-42BD-906B-41132B123F61}" sibTransId="{81975E9D-0AD2-4F92-88CB-019912D34941}"/>
    <dgm:cxn modelId="{ED754212-E8FF-436F-A60A-12755AEAE792}" type="presOf" srcId="{CB8F5A79-EA4A-4ACC-8038-D68131047E19}" destId="{7332DD0B-7ED5-4C08-BEA9-1C633714B481}" srcOrd="0" destOrd="0" presId="urn:microsoft.com/office/officeart/2005/8/layout/radial6"/>
    <dgm:cxn modelId="{E74E621E-EAE6-4655-AB16-52F8A1C3DF1C}" srcId="{601E223E-4BB0-4E34-ACC2-E10287B1E1ED}" destId="{751432C8-AB1D-4F36-B055-9223DB69AC05}" srcOrd="4" destOrd="0" parTransId="{2E1DD8A9-8874-4025-9DCE-824006BA9CAB}" sibTransId="{F6AC79F1-0780-43F9-91A4-46DADE5BC2E8}"/>
    <dgm:cxn modelId="{AB70D723-BC62-4F6B-8074-31C243FF29CB}" type="presOf" srcId="{601E223E-4BB0-4E34-ACC2-E10287B1E1ED}" destId="{53C17D35-0E44-45FE-8AEF-B6031EFC9294}" srcOrd="0" destOrd="0" presId="urn:microsoft.com/office/officeart/2005/8/layout/radial6"/>
    <dgm:cxn modelId="{EB4FE425-33BB-4239-B81F-DF3E29EEF893}" type="presOf" srcId="{D6F8A4B6-4870-4800-ACFB-7A822B25DEDF}" destId="{65D4C596-2FA1-4E90-B5FB-BACF0545C897}" srcOrd="0" destOrd="0" presId="urn:microsoft.com/office/officeart/2005/8/layout/radial6"/>
    <dgm:cxn modelId="{9C71ED43-78A9-4F2B-BA6A-7EB5F1AAAA58}" type="presOf" srcId="{35F88634-A78F-4999-8FFF-B599E37957D6}" destId="{E7A9136B-BF0C-4B72-A12A-839A42A3A38F}" srcOrd="0" destOrd="0" presId="urn:microsoft.com/office/officeart/2005/8/layout/radial6"/>
    <dgm:cxn modelId="{0B95715C-A28F-498B-86A6-25A79B1D3FCE}" type="presOf" srcId="{81975E9D-0AD2-4F92-88CB-019912D34941}" destId="{10D7CBEC-8174-4B11-AC0F-EFDE1A2FF1CD}" srcOrd="0" destOrd="0" presId="urn:microsoft.com/office/officeart/2005/8/layout/radial6"/>
    <dgm:cxn modelId="{084F9176-98D3-4FD6-A323-F5BD3AA93762}" type="presOf" srcId="{82BDF808-BB2D-4D96-A045-166392A19623}" destId="{347CB410-43DE-490A-8D04-05315631B33A}" srcOrd="0" destOrd="0" presId="urn:microsoft.com/office/officeart/2005/8/layout/radial6"/>
    <dgm:cxn modelId="{9A732E97-E750-4D59-B4B5-0C2223F2EB3F}" type="presOf" srcId="{F9B73BCA-34E1-40F0-B8F1-4045C63D8F3E}" destId="{348C8D27-33C0-45EF-A8EE-9095D83BEBED}" srcOrd="0" destOrd="0" presId="urn:microsoft.com/office/officeart/2005/8/layout/radial6"/>
    <dgm:cxn modelId="{12592CA7-DBB5-4A26-B04B-1CEE84ADB92F}" type="presOf" srcId="{CD523E51-7658-419E-B988-BE52CE00C3C1}" destId="{7B27EBF1-57A3-4049-8A98-26686C1481FB}" srcOrd="0" destOrd="0" presId="urn:microsoft.com/office/officeart/2005/8/layout/radial6"/>
    <dgm:cxn modelId="{901598BC-747F-4EC9-A1E2-5688B4A66950}" srcId="{601E223E-4BB0-4E34-ACC2-E10287B1E1ED}" destId="{CD523E51-7658-419E-B988-BE52CE00C3C1}" srcOrd="1" destOrd="0" parTransId="{C1C2B8FA-8F8A-4921-8538-B56E4CFDC524}" sibTransId="{D6F8A4B6-4870-4800-ACFB-7A822B25DEDF}"/>
    <dgm:cxn modelId="{CB8D9EBF-6497-47BA-AFDF-6A2F73443202}" type="presOf" srcId="{F0EC8B5A-B2A2-4CBF-94AF-1E66BB8796A5}" destId="{E328EA42-8EB9-4A3E-AE14-CB11E2626663}" srcOrd="0" destOrd="0" presId="urn:microsoft.com/office/officeart/2005/8/layout/radial6"/>
    <dgm:cxn modelId="{0C5647E6-E35E-426D-944D-9D5C1BB20FF2}" srcId="{601E223E-4BB0-4E34-ACC2-E10287B1E1ED}" destId="{CB8F5A79-EA4A-4ACC-8038-D68131047E19}" srcOrd="2" destOrd="0" parTransId="{D2E7326D-4E7A-4952-88EC-AC4D1EC5EA81}" sibTransId="{F9B73BCA-34E1-40F0-B8F1-4045C63D8F3E}"/>
    <dgm:cxn modelId="{C36344F1-94A8-4698-99A4-8598F243533E}" type="presOf" srcId="{F6AC79F1-0780-43F9-91A4-46DADE5BC2E8}" destId="{544A64A8-653B-4B53-990F-8862DD41E32D}" srcOrd="0" destOrd="0" presId="urn:microsoft.com/office/officeart/2005/8/layout/radial6"/>
    <dgm:cxn modelId="{535EBBF5-1818-42A8-A2A9-52E6C1098FCE}" type="presOf" srcId="{55EF1770-B66B-4784-880C-E6AA2803663C}" destId="{136C8B7A-65C3-46F5-87A7-E573978A2CF6}" srcOrd="0" destOrd="0" presId="urn:microsoft.com/office/officeart/2005/8/layout/radial6"/>
    <dgm:cxn modelId="{70D283FA-74C0-4B25-B98B-F8E252F61913}" srcId="{601E223E-4BB0-4E34-ACC2-E10287B1E1ED}" destId="{F0EC8B5A-B2A2-4CBF-94AF-1E66BB8796A5}" srcOrd="3" destOrd="0" parTransId="{AA2882EC-CE8D-4C3F-B762-BAAF7E311EA5}" sibTransId="{82BDF808-BB2D-4D96-A045-166392A19623}"/>
    <dgm:cxn modelId="{5C0323FC-D86D-4771-A3C2-2D21C0D9EFC2}" srcId="{35F88634-A78F-4999-8FFF-B599E37957D6}" destId="{601E223E-4BB0-4E34-ACC2-E10287B1E1ED}" srcOrd="0" destOrd="0" parTransId="{C0BD9826-B1FA-4A22-9AD1-F549161B0885}" sibTransId="{8A9C4118-6715-4B8F-8DEB-147C45F34C24}"/>
    <dgm:cxn modelId="{90EA0377-E499-48CC-B6E5-73CE2BD328EE}" type="presParOf" srcId="{E7A9136B-BF0C-4B72-A12A-839A42A3A38F}" destId="{53C17D35-0E44-45FE-8AEF-B6031EFC9294}" srcOrd="0" destOrd="0" presId="urn:microsoft.com/office/officeart/2005/8/layout/radial6"/>
    <dgm:cxn modelId="{63E6E02E-8108-4AD9-97D5-96DE9D6D404D}" type="presParOf" srcId="{E7A9136B-BF0C-4B72-A12A-839A42A3A38F}" destId="{136C8B7A-65C3-46F5-87A7-E573978A2CF6}" srcOrd="1" destOrd="0" presId="urn:microsoft.com/office/officeart/2005/8/layout/radial6"/>
    <dgm:cxn modelId="{629972A7-3809-4A8A-84FC-317A6371D31B}" type="presParOf" srcId="{E7A9136B-BF0C-4B72-A12A-839A42A3A38F}" destId="{C4C2530E-A902-4E9A-8292-D9CC9C424EA2}" srcOrd="2" destOrd="0" presId="urn:microsoft.com/office/officeart/2005/8/layout/radial6"/>
    <dgm:cxn modelId="{A24B8E2E-A9B2-4263-8B22-18716D5DA0B1}" type="presParOf" srcId="{E7A9136B-BF0C-4B72-A12A-839A42A3A38F}" destId="{10D7CBEC-8174-4B11-AC0F-EFDE1A2FF1CD}" srcOrd="3" destOrd="0" presId="urn:microsoft.com/office/officeart/2005/8/layout/radial6"/>
    <dgm:cxn modelId="{DBE24A79-C89B-4E8F-9388-54978E77C2BA}" type="presParOf" srcId="{E7A9136B-BF0C-4B72-A12A-839A42A3A38F}" destId="{7B27EBF1-57A3-4049-8A98-26686C1481FB}" srcOrd="4" destOrd="0" presId="urn:microsoft.com/office/officeart/2005/8/layout/radial6"/>
    <dgm:cxn modelId="{44A68B45-65FB-4817-A994-AF1FC3F54EE3}" type="presParOf" srcId="{E7A9136B-BF0C-4B72-A12A-839A42A3A38F}" destId="{8BECD4E9-2380-42FD-A72D-F50F266F79CF}" srcOrd="5" destOrd="0" presId="urn:microsoft.com/office/officeart/2005/8/layout/radial6"/>
    <dgm:cxn modelId="{A5EB554D-54C0-4739-926B-5871F371FE42}" type="presParOf" srcId="{E7A9136B-BF0C-4B72-A12A-839A42A3A38F}" destId="{65D4C596-2FA1-4E90-B5FB-BACF0545C897}" srcOrd="6" destOrd="0" presId="urn:microsoft.com/office/officeart/2005/8/layout/radial6"/>
    <dgm:cxn modelId="{E370329E-AA64-462A-8CC4-393B0472A5DD}" type="presParOf" srcId="{E7A9136B-BF0C-4B72-A12A-839A42A3A38F}" destId="{7332DD0B-7ED5-4C08-BEA9-1C633714B481}" srcOrd="7" destOrd="0" presId="urn:microsoft.com/office/officeart/2005/8/layout/radial6"/>
    <dgm:cxn modelId="{2EC42189-25A6-4E82-818C-FC16E90CF7ED}" type="presParOf" srcId="{E7A9136B-BF0C-4B72-A12A-839A42A3A38F}" destId="{3F0CFADC-E992-4E24-9945-13ABF06E8464}" srcOrd="8" destOrd="0" presId="urn:microsoft.com/office/officeart/2005/8/layout/radial6"/>
    <dgm:cxn modelId="{6519D7A9-5B47-4E6C-837F-EDCD2F17003C}" type="presParOf" srcId="{E7A9136B-BF0C-4B72-A12A-839A42A3A38F}" destId="{348C8D27-33C0-45EF-A8EE-9095D83BEBED}" srcOrd="9" destOrd="0" presId="urn:microsoft.com/office/officeart/2005/8/layout/radial6"/>
    <dgm:cxn modelId="{16F1E558-E5DF-4E00-B754-5204AFE69E94}" type="presParOf" srcId="{E7A9136B-BF0C-4B72-A12A-839A42A3A38F}" destId="{E328EA42-8EB9-4A3E-AE14-CB11E2626663}" srcOrd="10" destOrd="0" presId="urn:microsoft.com/office/officeart/2005/8/layout/radial6"/>
    <dgm:cxn modelId="{1DEFEEDC-9DEC-48AB-AA84-4C23BA690826}" type="presParOf" srcId="{E7A9136B-BF0C-4B72-A12A-839A42A3A38F}" destId="{EB0A8855-11DD-4FE0-993C-4BB7DB9A9525}" srcOrd="11" destOrd="0" presId="urn:microsoft.com/office/officeart/2005/8/layout/radial6"/>
    <dgm:cxn modelId="{46F40FB7-1246-4C11-ADAA-DD565BDBD53D}" type="presParOf" srcId="{E7A9136B-BF0C-4B72-A12A-839A42A3A38F}" destId="{347CB410-43DE-490A-8D04-05315631B33A}" srcOrd="12" destOrd="0" presId="urn:microsoft.com/office/officeart/2005/8/layout/radial6"/>
    <dgm:cxn modelId="{2C0BDAB7-9A66-4592-9C62-2FBB760DF787}" type="presParOf" srcId="{E7A9136B-BF0C-4B72-A12A-839A42A3A38F}" destId="{C957B23C-AD58-48F5-A448-BBC11CDD448F}" srcOrd="13" destOrd="0" presId="urn:microsoft.com/office/officeart/2005/8/layout/radial6"/>
    <dgm:cxn modelId="{2A6CC276-1B6C-4B3B-AEFE-D095A1D8A9BF}" type="presParOf" srcId="{E7A9136B-BF0C-4B72-A12A-839A42A3A38F}" destId="{250B624E-1D23-445E-B303-2C95DA786E6C}" srcOrd="14" destOrd="0" presId="urn:microsoft.com/office/officeart/2005/8/layout/radial6"/>
    <dgm:cxn modelId="{83138DFE-AD2C-4EFC-BB52-3D06B418D314}" type="presParOf" srcId="{E7A9136B-BF0C-4B72-A12A-839A42A3A38F}" destId="{544A64A8-653B-4B53-990F-8862DD41E32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858A8-C329-4413-899F-FE62804526B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IE"/>
        </a:p>
      </dgm:t>
    </dgm:pt>
    <dgm:pt modelId="{37C5D0D8-64F4-4DF5-B4B2-85EE50CB0D0A}">
      <dgm:prSet/>
      <dgm:spPr/>
      <dgm:t>
        <a:bodyPr/>
        <a:lstStyle/>
        <a:p>
          <a:r>
            <a:rPr lang="en-GB" b="1" i="0" baseline="0" dirty="0"/>
            <a:t>Vertical</a:t>
          </a:r>
          <a:r>
            <a:rPr lang="en-GB" b="0" i="0" baseline="0" dirty="0"/>
            <a:t> </a:t>
          </a:r>
          <a:endParaRPr lang="en-IE" dirty="0"/>
        </a:p>
      </dgm:t>
    </dgm:pt>
    <dgm:pt modelId="{E6F4923F-995B-4A26-BA29-763FCC44B37B}" type="parTrans" cxnId="{B5B7EED5-B3D2-48BC-B70E-3552AFD9ADF6}">
      <dgm:prSet/>
      <dgm:spPr/>
      <dgm:t>
        <a:bodyPr/>
        <a:lstStyle/>
        <a:p>
          <a:endParaRPr lang="en-IE"/>
        </a:p>
      </dgm:t>
    </dgm:pt>
    <dgm:pt modelId="{2FBB00D1-2495-4F5E-BCAA-06134E700C1B}" type="sibTrans" cxnId="{B5B7EED5-B3D2-48BC-B70E-3552AFD9ADF6}">
      <dgm:prSet/>
      <dgm:spPr/>
      <dgm:t>
        <a:bodyPr/>
        <a:lstStyle/>
        <a:p>
          <a:endParaRPr lang="en-IE"/>
        </a:p>
      </dgm:t>
    </dgm:pt>
    <dgm:pt modelId="{D98DC2C8-9EC0-469E-8707-91C287B0C65F}">
      <dgm:prSet custT="1"/>
      <dgm:spPr/>
      <dgm:t>
        <a:bodyPr/>
        <a:lstStyle/>
        <a:p>
          <a:r>
            <a:rPr lang="en-GB" sz="2400" b="0" i="0" baseline="0" dirty="0"/>
            <a:t>Top Managers</a:t>
          </a:r>
          <a:endParaRPr lang="en-IE" sz="2400" dirty="0"/>
        </a:p>
      </dgm:t>
    </dgm:pt>
    <dgm:pt modelId="{6A7C2FF0-1856-42FF-B3BF-0D1F47A8B55A}" type="parTrans" cxnId="{9C2F5C2A-5D82-4AB0-B987-EDECDD5321E6}">
      <dgm:prSet/>
      <dgm:spPr/>
      <dgm:t>
        <a:bodyPr/>
        <a:lstStyle/>
        <a:p>
          <a:endParaRPr lang="en-IE"/>
        </a:p>
      </dgm:t>
    </dgm:pt>
    <dgm:pt modelId="{17EC54F9-3A92-4840-88E4-9308B7E9522A}" type="sibTrans" cxnId="{9C2F5C2A-5D82-4AB0-B987-EDECDD5321E6}">
      <dgm:prSet/>
      <dgm:spPr/>
      <dgm:t>
        <a:bodyPr/>
        <a:lstStyle/>
        <a:p>
          <a:endParaRPr lang="en-IE"/>
        </a:p>
      </dgm:t>
    </dgm:pt>
    <dgm:pt modelId="{2DB202D6-5A11-4C50-BEED-7D397B514796}">
      <dgm:prSet custT="1"/>
      <dgm:spPr/>
      <dgm:t>
        <a:bodyPr/>
        <a:lstStyle/>
        <a:p>
          <a:r>
            <a:rPr lang="en-GB" sz="1800" b="0" i="0" baseline="0" dirty="0"/>
            <a:t>Responsible for the entire organization</a:t>
          </a:r>
          <a:endParaRPr lang="en-IE" sz="1800" dirty="0"/>
        </a:p>
      </dgm:t>
    </dgm:pt>
    <dgm:pt modelId="{CBD75712-C334-4612-AC67-7920F68F2323}" type="parTrans" cxnId="{E0068B7E-41B4-4E6C-BF38-D2D9BBDE5216}">
      <dgm:prSet/>
      <dgm:spPr/>
      <dgm:t>
        <a:bodyPr/>
        <a:lstStyle/>
        <a:p>
          <a:endParaRPr lang="en-IE"/>
        </a:p>
      </dgm:t>
    </dgm:pt>
    <dgm:pt modelId="{84326BAD-D92D-40AB-94D8-AE51A8CABCF9}" type="sibTrans" cxnId="{E0068B7E-41B4-4E6C-BF38-D2D9BBDE5216}">
      <dgm:prSet/>
      <dgm:spPr/>
      <dgm:t>
        <a:bodyPr/>
        <a:lstStyle/>
        <a:p>
          <a:endParaRPr lang="en-IE"/>
        </a:p>
      </dgm:t>
    </dgm:pt>
    <dgm:pt modelId="{313ECE4A-AED7-4CF1-AD7F-69689819BFDE}">
      <dgm:prSet custT="1"/>
      <dgm:spPr/>
      <dgm:t>
        <a:bodyPr/>
        <a:lstStyle/>
        <a:p>
          <a:r>
            <a:rPr lang="en-GB" sz="2400" b="0" i="0" baseline="0" dirty="0"/>
            <a:t>Middle Managers</a:t>
          </a:r>
          <a:endParaRPr lang="en-IE" sz="2400" dirty="0"/>
        </a:p>
      </dgm:t>
    </dgm:pt>
    <dgm:pt modelId="{4CC74F62-220C-4CAB-973C-39AF929DF0C0}" type="parTrans" cxnId="{5D6F9543-1DA4-4CF9-BD18-2A5567B338ED}">
      <dgm:prSet/>
      <dgm:spPr/>
      <dgm:t>
        <a:bodyPr/>
        <a:lstStyle/>
        <a:p>
          <a:endParaRPr lang="en-IE"/>
        </a:p>
      </dgm:t>
    </dgm:pt>
    <dgm:pt modelId="{8608DAC3-9CCE-4B28-8A67-4D6911E3322E}" type="sibTrans" cxnId="{5D6F9543-1DA4-4CF9-BD18-2A5567B338ED}">
      <dgm:prSet/>
      <dgm:spPr/>
      <dgm:t>
        <a:bodyPr/>
        <a:lstStyle/>
        <a:p>
          <a:endParaRPr lang="en-IE"/>
        </a:p>
      </dgm:t>
    </dgm:pt>
    <dgm:pt modelId="{098F65D2-9681-4168-ACF8-8AC5D1ED8E23}">
      <dgm:prSet custT="1"/>
      <dgm:spPr/>
      <dgm:t>
        <a:bodyPr/>
        <a:lstStyle/>
        <a:p>
          <a:r>
            <a:rPr lang="en-GB" sz="1800" b="0" i="0" baseline="0" dirty="0"/>
            <a:t>Responsible for business units</a:t>
          </a:r>
          <a:endParaRPr lang="en-IE" sz="1800" dirty="0"/>
        </a:p>
      </dgm:t>
    </dgm:pt>
    <dgm:pt modelId="{FF6605E5-CB56-4EA5-8A3F-3256B15516A9}" type="parTrans" cxnId="{4A6FA18B-E4F7-4042-8350-9FEC69E10321}">
      <dgm:prSet/>
      <dgm:spPr/>
      <dgm:t>
        <a:bodyPr/>
        <a:lstStyle/>
        <a:p>
          <a:endParaRPr lang="en-IE"/>
        </a:p>
      </dgm:t>
    </dgm:pt>
    <dgm:pt modelId="{5D8903C4-16C8-42A7-85E1-ED34C919E6C7}" type="sibTrans" cxnId="{4A6FA18B-E4F7-4042-8350-9FEC69E10321}">
      <dgm:prSet/>
      <dgm:spPr/>
      <dgm:t>
        <a:bodyPr/>
        <a:lstStyle/>
        <a:p>
          <a:endParaRPr lang="en-IE"/>
        </a:p>
      </dgm:t>
    </dgm:pt>
    <dgm:pt modelId="{304A4D29-6C57-4FFB-80F5-3E4445202FB4}">
      <dgm:prSet custT="1"/>
      <dgm:spPr/>
      <dgm:t>
        <a:bodyPr/>
        <a:lstStyle/>
        <a:p>
          <a:r>
            <a:rPr lang="en-GB" sz="2400" b="0" i="0" baseline="0" dirty="0"/>
            <a:t>Project Managers</a:t>
          </a:r>
          <a:endParaRPr lang="en-IE" sz="2400" dirty="0"/>
        </a:p>
      </dgm:t>
    </dgm:pt>
    <dgm:pt modelId="{9B273937-E0F2-40FE-8147-90269E3D7A75}" type="parTrans" cxnId="{A30CA524-D35D-4740-864A-3FEF51B68462}">
      <dgm:prSet/>
      <dgm:spPr/>
      <dgm:t>
        <a:bodyPr/>
        <a:lstStyle/>
        <a:p>
          <a:endParaRPr lang="en-IE"/>
        </a:p>
      </dgm:t>
    </dgm:pt>
    <dgm:pt modelId="{3A7D12C5-7793-4E1A-B083-52CD3F2DC1B4}" type="sibTrans" cxnId="{A30CA524-D35D-4740-864A-3FEF51B68462}">
      <dgm:prSet/>
      <dgm:spPr/>
      <dgm:t>
        <a:bodyPr/>
        <a:lstStyle/>
        <a:p>
          <a:endParaRPr lang="en-IE"/>
        </a:p>
      </dgm:t>
    </dgm:pt>
    <dgm:pt modelId="{6125D861-EA83-4B9F-A1D4-1F744334A048}">
      <dgm:prSet custT="1"/>
      <dgm:spPr/>
      <dgm:t>
        <a:bodyPr/>
        <a:lstStyle/>
        <a:p>
          <a:r>
            <a:rPr lang="en-GB" sz="1800" b="0" i="0" baseline="0" dirty="0"/>
            <a:t>Responsible for misinterpreting signals</a:t>
          </a:r>
          <a:endParaRPr lang="en-IE" sz="1800" dirty="0"/>
        </a:p>
      </dgm:t>
    </dgm:pt>
    <dgm:pt modelId="{37D574EC-1BB0-45A5-9C5F-307FC90182EB}" type="parTrans" cxnId="{98D0BAAE-F41F-49B8-B595-B0DE3BC0ED4A}">
      <dgm:prSet/>
      <dgm:spPr/>
      <dgm:t>
        <a:bodyPr/>
        <a:lstStyle/>
        <a:p>
          <a:endParaRPr lang="en-IE"/>
        </a:p>
      </dgm:t>
    </dgm:pt>
    <dgm:pt modelId="{25BA8DAD-57B2-4D6B-8C51-C381548EBDA6}" type="sibTrans" cxnId="{98D0BAAE-F41F-49B8-B595-B0DE3BC0ED4A}">
      <dgm:prSet/>
      <dgm:spPr/>
      <dgm:t>
        <a:bodyPr/>
        <a:lstStyle/>
        <a:p>
          <a:endParaRPr lang="en-IE"/>
        </a:p>
      </dgm:t>
    </dgm:pt>
    <dgm:pt modelId="{B387BB25-7B96-4BDB-B7CB-E47D7787A341}">
      <dgm:prSet custT="1"/>
      <dgm:spPr/>
      <dgm:t>
        <a:bodyPr/>
        <a:lstStyle/>
        <a:p>
          <a:r>
            <a:rPr lang="en-GB" sz="2400" b="0" i="0" baseline="0" dirty="0"/>
            <a:t>First-line Managers</a:t>
          </a:r>
          <a:endParaRPr lang="en-IE" sz="2400" dirty="0"/>
        </a:p>
      </dgm:t>
    </dgm:pt>
    <dgm:pt modelId="{8E07FFCD-5CC3-4F55-8616-D92190C4AA2D}" type="parTrans" cxnId="{30CC9E16-0C9F-4926-A787-BD31068C5839}">
      <dgm:prSet/>
      <dgm:spPr/>
      <dgm:t>
        <a:bodyPr/>
        <a:lstStyle/>
        <a:p>
          <a:endParaRPr lang="en-IE"/>
        </a:p>
      </dgm:t>
    </dgm:pt>
    <dgm:pt modelId="{A2CC1AFC-C283-4893-B85F-B29414666C8C}" type="sibTrans" cxnId="{30CC9E16-0C9F-4926-A787-BD31068C5839}">
      <dgm:prSet/>
      <dgm:spPr/>
      <dgm:t>
        <a:bodyPr/>
        <a:lstStyle/>
        <a:p>
          <a:endParaRPr lang="en-IE"/>
        </a:p>
      </dgm:t>
    </dgm:pt>
    <dgm:pt modelId="{999916B6-C0C2-4A23-9C35-20CB35FD0058}">
      <dgm:prSet custT="1"/>
      <dgm:spPr/>
      <dgm:t>
        <a:bodyPr/>
        <a:lstStyle/>
        <a:p>
          <a:r>
            <a:rPr lang="en-GB" sz="1800" b="0" i="0" baseline="0" dirty="0"/>
            <a:t>Responsible for production of goods and services</a:t>
          </a:r>
          <a:endParaRPr lang="en-IE" sz="1800" dirty="0"/>
        </a:p>
      </dgm:t>
    </dgm:pt>
    <dgm:pt modelId="{78F9D773-E8EB-4679-B8D0-689115472293}" type="parTrans" cxnId="{B86F75A1-803D-444C-A5D8-E0F4CE060857}">
      <dgm:prSet/>
      <dgm:spPr/>
      <dgm:t>
        <a:bodyPr/>
        <a:lstStyle/>
        <a:p>
          <a:endParaRPr lang="en-IE"/>
        </a:p>
      </dgm:t>
    </dgm:pt>
    <dgm:pt modelId="{47B374FE-F163-441C-AC4D-BFADDC53275E}" type="sibTrans" cxnId="{B86F75A1-803D-444C-A5D8-E0F4CE060857}">
      <dgm:prSet/>
      <dgm:spPr/>
      <dgm:t>
        <a:bodyPr/>
        <a:lstStyle/>
        <a:p>
          <a:endParaRPr lang="en-IE"/>
        </a:p>
      </dgm:t>
    </dgm:pt>
    <dgm:pt modelId="{2A2D7F2B-AF13-461F-B9A4-02CD8AF21E9A}">
      <dgm:prSet/>
      <dgm:spPr/>
      <dgm:t>
        <a:bodyPr/>
        <a:lstStyle/>
        <a:p>
          <a:r>
            <a:rPr lang="en-GB" b="1" i="0" baseline="0" dirty="0"/>
            <a:t>Horizontal </a:t>
          </a:r>
          <a:endParaRPr lang="en-IE" b="1" dirty="0"/>
        </a:p>
      </dgm:t>
    </dgm:pt>
    <dgm:pt modelId="{C0706AA9-2246-483E-BB96-D9182DA5DBAE}" type="parTrans" cxnId="{027DD834-F1B6-407E-988F-8D2D3E9CA747}">
      <dgm:prSet/>
      <dgm:spPr/>
      <dgm:t>
        <a:bodyPr/>
        <a:lstStyle/>
        <a:p>
          <a:endParaRPr lang="en-IE"/>
        </a:p>
      </dgm:t>
    </dgm:pt>
    <dgm:pt modelId="{FF2BCBF7-2D96-49E1-8207-E2BF455B7198}" type="sibTrans" cxnId="{027DD834-F1B6-407E-988F-8D2D3E9CA747}">
      <dgm:prSet/>
      <dgm:spPr/>
      <dgm:t>
        <a:bodyPr/>
        <a:lstStyle/>
        <a:p>
          <a:endParaRPr lang="en-IE"/>
        </a:p>
      </dgm:t>
    </dgm:pt>
    <dgm:pt modelId="{1CE47072-B3EC-4D0D-B75E-1C07BBB81E84}">
      <dgm:prSet custT="1"/>
      <dgm:spPr/>
      <dgm:t>
        <a:bodyPr/>
        <a:lstStyle/>
        <a:p>
          <a:r>
            <a:rPr lang="en-GB" sz="2400" b="0" i="0" baseline="0" dirty="0"/>
            <a:t>Functional Managers</a:t>
          </a:r>
          <a:endParaRPr lang="en-IE" sz="2400" dirty="0"/>
        </a:p>
      </dgm:t>
    </dgm:pt>
    <dgm:pt modelId="{1F24C0BB-58BB-47EA-8386-6A5910372652}" type="parTrans" cxnId="{C91F63FC-0451-40FF-B7DA-125DC5AAFEAB}">
      <dgm:prSet/>
      <dgm:spPr/>
      <dgm:t>
        <a:bodyPr/>
        <a:lstStyle/>
        <a:p>
          <a:endParaRPr lang="en-IE"/>
        </a:p>
      </dgm:t>
    </dgm:pt>
    <dgm:pt modelId="{494A3193-9345-4B45-8FEF-B0CBC1FB79CB}" type="sibTrans" cxnId="{C91F63FC-0451-40FF-B7DA-125DC5AAFEAB}">
      <dgm:prSet/>
      <dgm:spPr/>
      <dgm:t>
        <a:bodyPr/>
        <a:lstStyle/>
        <a:p>
          <a:endParaRPr lang="en-IE"/>
        </a:p>
      </dgm:t>
    </dgm:pt>
    <dgm:pt modelId="{DF8065AE-E2FD-4C89-817F-35695DD5B8E0}">
      <dgm:prSet custT="1"/>
      <dgm:spPr/>
      <dgm:t>
        <a:bodyPr/>
        <a:lstStyle/>
        <a:p>
          <a:r>
            <a:rPr lang="en-GB" sz="1800" b="0" i="0" baseline="0" dirty="0"/>
            <a:t>Responsible for departments that perform </a:t>
          </a:r>
          <a:r>
            <a:rPr lang="en-IE" sz="1800" b="0" i="0" baseline="0" dirty="0"/>
            <a:t>specific tasks</a:t>
          </a:r>
          <a:endParaRPr lang="en-IE" sz="1800" dirty="0"/>
        </a:p>
      </dgm:t>
    </dgm:pt>
    <dgm:pt modelId="{5A06A326-5220-4868-B391-D5F3003E3B3F}" type="parTrans" cxnId="{D7430E64-F478-4461-A75D-2882E9615973}">
      <dgm:prSet/>
      <dgm:spPr/>
      <dgm:t>
        <a:bodyPr/>
        <a:lstStyle/>
        <a:p>
          <a:endParaRPr lang="en-IE"/>
        </a:p>
      </dgm:t>
    </dgm:pt>
    <dgm:pt modelId="{49FB0F73-C09D-4174-A4F4-EEC055E233F4}" type="sibTrans" cxnId="{D7430E64-F478-4461-A75D-2882E9615973}">
      <dgm:prSet/>
      <dgm:spPr/>
      <dgm:t>
        <a:bodyPr/>
        <a:lstStyle/>
        <a:p>
          <a:endParaRPr lang="en-IE"/>
        </a:p>
      </dgm:t>
    </dgm:pt>
    <dgm:pt modelId="{D1E3EF15-8E45-480D-8FDD-0576B12C46F8}">
      <dgm:prSet custT="1"/>
      <dgm:spPr/>
      <dgm:t>
        <a:bodyPr/>
        <a:lstStyle/>
        <a:p>
          <a:r>
            <a:rPr lang="en-GB" sz="2400" b="0" i="0" baseline="0" dirty="0"/>
            <a:t>General Managers</a:t>
          </a:r>
          <a:endParaRPr lang="en-IE" sz="2400" dirty="0"/>
        </a:p>
      </dgm:t>
    </dgm:pt>
    <dgm:pt modelId="{3E115E96-14BF-4D95-A270-4A5E6DA15793}" type="parTrans" cxnId="{022EB311-2F54-4F3B-96A6-7B5865811B95}">
      <dgm:prSet/>
      <dgm:spPr/>
      <dgm:t>
        <a:bodyPr/>
        <a:lstStyle/>
        <a:p>
          <a:endParaRPr lang="en-IE"/>
        </a:p>
      </dgm:t>
    </dgm:pt>
    <dgm:pt modelId="{58E00F7F-3F62-4494-AFA5-2C193C11A006}" type="sibTrans" cxnId="{022EB311-2F54-4F3B-96A6-7B5865811B95}">
      <dgm:prSet/>
      <dgm:spPr/>
      <dgm:t>
        <a:bodyPr/>
        <a:lstStyle/>
        <a:p>
          <a:endParaRPr lang="en-IE"/>
        </a:p>
      </dgm:t>
    </dgm:pt>
    <dgm:pt modelId="{33E9FC1E-FBBE-46EC-AB14-244EF2E1FB09}">
      <dgm:prSet custT="1"/>
      <dgm:spPr/>
      <dgm:t>
        <a:bodyPr/>
        <a:lstStyle/>
        <a:p>
          <a:r>
            <a:rPr lang="en-GB" sz="1800" dirty="0"/>
            <a:t>R</a:t>
          </a:r>
          <a:r>
            <a:rPr lang="en-GB" sz="1800" b="0" i="0" baseline="0" dirty="0"/>
            <a:t>esponsible for several departments</a:t>
          </a:r>
          <a:endParaRPr lang="en-IE" sz="1800" dirty="0"/>
        </a:p>
      </dgm:t>
    </dgm:pt>
    <dgm:pt modelId="{E69CABC4-E69A-4B76-81F2-2E520DB74093}" type="parTrans" cxnId="{C624197C-4E71-4617-B253-B3842451B71A}">
      <dgm:prSet/>
      <dgm:spPr/>
      <dgm:t>
        <a:bodyPr/>
        <a:lstStyle/>
        <a:p>
          <a:endParaRPr lang="en-IE"/>
        </a:p>
      </dgm:t>
    </dgm:pt>
    <dgm:pt modelId="{47BBF574-B051-4B12-BEB4-C8ED0EC32A62}" type="sibTrans" cxnId="{C624197C-4E71-4617-B253-B3842451B71A}">
      <dgm:prSet/>
      <dgm:spPr/>
      <dgm:t>
        <a:bodyPr/>
        <a:lstStyle/>
        <a:p>
          <a:endParaRPr lang="en-IE"/>
        </a:p>
      </dgm:t>
    </dgm:pt>
    <dgm:pt modelId="{35D016AE-9A70-45D8-821E-5263B5897644}" type="pres">
      <dgm:prSet presAssocID="{569858A8-C329-4413-899F-FE62804526B8}" presName="Name0" presStyleCnt="0">
        <dgm:presLayoutVars>
          <dgm:dir/>
          <dgm:animLvl val="lvl"/>
          <dgm:resizeHandles val="exact"/>
        </dgm:presLayoutVars>
      </dgm:prSet>
      <dgm:spPr/>
    </dgm:pt>
    <dgm:pt modelId="{BBD2006F-74FD-426C-8079-B6FA2179B0C8}" type="pres">
      <dgm:prSet presAssocID="{37C5D0D8-64F4-4DF5-B4B2-85EE50CB0D0A}" presName="composite" presStyleCnt="0"/>
      <dgm:spPr/>
    </dgm:pt>
    <dgm:pt modelId="{F4CF221E-A6DA-4533-8D81-32FE7BF63919}" type="pres">
      <dgm:prSet presAssocID="{37C5D0D8-64F4-4DF5-B4B2-85EE50CB0D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78FBA14-7D9E-4F8F-8731-E030C6033A68}" type="pres">
      <dgm:prSet presAssocID="{37C5D0D8-64F4-4DF5-B4B2-85EE50CB0D0A}" presName="desTx" presStyleLbl="alignAccFollowNode1" presStyleIdx="0" presStyleCnt="2">
        <dgm:presLayoutVars>
          <dgm:bulletEnabled val="1"/>
        </dgm:presLayoutVars>
      </dgm:prSet>
      <dgm:spPr/>
    </dgm:pt>
    <dgm:pt modelId="{6BAC976A-0B26-45FA-90B8-D52D1C8CBAD0}" type="pres">
      <dgm:prSet presAssocID="{2FBB00D1-2495-4F5E-BCAA-06134E700C1B}" presName="space" presStyleCnt="0"/>
      <dgm:spPr/>
    </dgm:pt>
    <dgm:pt modelId="{682F19EA-FFD8-4045-AC0A-35F45C84528C}" type="pres">
      <dgm:prSet presAssocID="{2A2D7F2B-AF13-461F-B9A4-02CD8AF21E9A}" presName="composite" presStyleCnt="0"/>
      <dgm:spPr/>
    </dgm:pt>
    <dgm:pt modelId="{2AF3C798-6725-41DD-8044-B22BD4179D9E}" type="pres">
      <dgm:prSet presAssocID="{2A2D7F2B-AF13-461F-B9A4-02CD8AF21E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7984DC2-C393-42E8-BAF9-4F0E48578AA9}" type="pres">
      <dgm:prSet presAssocID="{2A2D7F2B-AF13-461F-B9A4-02CD8AF21E9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554A709-ACFF-4578-B285-D75CBD31BA8D}" type="presOf" srcId="{1CE47072-B3EC-4D0D-B75E-1C07BBB81E84}" destId="{17984DC2-C393-42E8-BAF9-4F0E48578AA9}" srcOrd="0" destOrd="0" presId="urn:microsoft.com/office/officeart/2005/8/layout/hList1"/>
    <dgm:cxn modelId="{022EB311-2F54-4F3B-96A6-7B5865811B95}" srcId="{2A2D7F2B-AF13-461F-B9A4-02CD8AF21E9A}" destId="{D1E3EF15-8E45-480D-8FDD-0576B12C46F8}" srcOrd="1" destOrd="0" parTransId="{3E115E96-14BF-4D95-A270-4A5E6DA15793}" sibTransId="{58E00F7F-3F62-4494-AFA5-2C193C11A006}"/>
    <dgm:cxn modelId="{5CCB5314-81F7-42CD-8AE8-51E1B309EB53}" type="presOf" srcId="{37C5D0D8-64F4-4DF5-B4B2-85EE50CB0D0A}" destId="{F4CF221E-A6DA-4533-8D81-32FE7BF63919}" srcOrd="0" destOrd="0" presId="urn:microsoft.com/office/officeart/2005/8/layout/hList1"/>
    <dgm:cxn modelId="{30CC9E16-0C9F-4926-A787-BD31068C5839}" srcId="{37C5D0D8-64F4-4DF5-B4B2-85EE50CB0D0A}" destId="{B387BB25-7B96-4BDB-B7CB-E47D7787A341}" srcOrd="3" destOrd="0" parTransId="{8E07FFCD-5CC3-4F55-8616-D92190C4AA2D}" sibTransId="{A2CC1AFC-C283-4893-B85F-B29414666C8C}"/>
    <dgm:cxn modelId="{A30CA524-D35D-4740-864A-3FEF51B68462}" srcId="{37C5D0D8-64F4-4DF5-B4B2-85EE50CB0D0A}" destId="{304A4D29-6C57-4FFB-80F5-3E4445202FB4}" srcOrd="2" destOrd="0" parTransId="{9B273937-E0F2-40FE-8147-90269E3D7A75}" sibTransId="{3A7D12C5-7793-4E1A-B083-52CD3F2DC1B4}"/>
    <dgm:cxn modelId="{9C2F5C2A-5D82-4AB0-B987-EDECDD5321E6}" srcId="{37C5D0D8-64F4-4DF5-B4B2-85EE50CB0D0A}" destId="{D98DC2C8-9EC0-469E-8707-91C287B0C65F}" srcOrd="0" destOrd="0" parTransId="{6A7C2FF0-1856-42FF-B3BF-0D1F47A8B55A}" sibTransId="{17EC54F9-3A92-4840-88E4-9308B7E9522A}"/>
    <dgm:cxn modelId="{3BBE4D32-0448-4FDD-8A75-B18717EB357C}" type="presOf" srcId="{6125D861-EA83-4B9F-A1D4-1F744334A048}" destId="{178FBA14-7D9E-4F8F-8731-E030C6033A68}" srcOrd="0" destOrd="5" presId="urn:microsoft.com/office/officeart/2005/8/layout/hList1"/>
    <dgm:cxn modelId="{027DD834-F1B6-407E-988F-8D2D3E9CA747}" srcId="{569858A8-C329-4413-899F-FE62804526B8}" destId="{2A2D7F2B-AF13-461F-B9A4-02CD8AF21E9A}" srcOrd="1" destOrd="0" parTransId="{C0706AA9-2246-483E-BB96-D9182DA5DBAE}" sibTransId="{FF2BCBF7-2D96-49E1-8207-E2BF455B7198}"/>
    <dgm:cxn modelId="{5D6F9543-1DA4-4CF9-BD18-2A5567B338ED}" srcId="{37C5D0D8-64F4-4DF5-B4B2-85EE50CB0D0A}" destId="{313ECE4A-AED7-4CF1-AD7F-69689819BFDE}" srcOrd="1" destOrd="0" parTransId="{4CC74F62-220C-4CAB-973C-39AF929DF0C0}" sibTransId="{8608DAC3-9CCE-4B28-8A67-4D6911E3322E}"/>
    <dgm:cxn modelId="{DCC1F943-D260-4B9D-9E62-5698B3FAD9EA}" type="presOf" srcId="{304A4D29-6C57-4FFB-80F5-3E4445202FB4}" destId="{178FBA14-7D9E-4F8F-8731-E030C6033A68}" srcOrd="0" destOrd="4" presId="urn:microsoft.com/office/officeart/2005/8/layout/hList1"/>
    <dgm:cxn modelId="{D7430E64-F478-4461-A75D-2882E9615973}" srcId="{1CE47072-B3EC-4D0D-B75E-1C07BBB81E84}" destId="{DF8065AE-E2FD-4C89-817F-35695DD5B8E0}" srcOrd="0" destOrd="0" parTransId="{5A06A326-5220-4868-B391-D5F3003E3B3F}" sibTransId="{49FB0F73-C09D-4174-A4F4-EEC055E233F4}"/>
    <dgm:cxn modelId="{8FC80C71-AAED-4DE5-BAD1-47C20992594A}" type="presOf" srcId="{569858A8-C329-4413-899F-FE62804526B8}" destId="{35D016AE-9A70-45D8-821E-5263B5897644}" srcOrd="0" destOrd="0" presId="urn:microsoft.com/office/officeart/2005/8/layout/hList1"/>
    <dgm:cxn modelId="{C624197C-4E71-4617-B253-B3842451B71A}" srcId="{D1E3EF15-8E45-480D-8FDD-0576B12C46F8}" destId="{33E9FC1E-FBBE-46EC-AB14-244EF2E1FB09}" srcOrd="0" destOrd="0" parTransId="{E69CABC4-E69A-4B76-81F2-2E520DB74093}" sibTransId="{47BBF574-B051-4B12-BEB4-C8ED0EC32A62}"/>
    <dgm:cxn modelId="{E0068B7E-41B4-4E6C-BF38-D2D9BBDE5216}" srcId="{D98DC2C8-9EC0-469E-8707-91C287B0C65F}" destId="{2DB202D6-5A11-4C50-BEED-7D397B514796}" srcOrd="0" destOrd="0" parTransId="{CBD75712-C334-4612-AC67-7920F68F2323}" sibTransId="{84326BAD-D92D-40AB-94D8-AE51A8CABCF9}"/>
    <dgm:cxn modelId="{13E9D582-E8EE-4C5D-947E-2CE6AE1BE588}" type="presOf" srcId="{B387BB25-7B96-4BDB-B7CB-E47D7787A341}" destId="{178FBA14-7D9E-4F8F-8731-E030C6033A68}" srcOrd="0" destOrd="6" presId="urn:microsoft.com/office/officeart/2005/8/layout/hList1"/>
    <dgm:cxn modelId="{9D07CA83-0FFE-46D8-9C2B-962AA7EE5C11}" type="presOf" srcId="{D98DC2C8-9EC0-469E-8707-91C287B0C65F}" destId="{178FBA14-7D9E-4F8F-8731-E030C6033A68}" srcOrd="0" destOrd="0" presId="urn:microsoft.com/office/officeart/2005/8/layout/hList1"/>
    <dgm:cxn modelId="{4A6FA18B-E4F7-4042-8350-9FEC69E10321}" srcId="{313ECE4A-AED7-4CF1-AD7F-69689819BFDE}" destId="{098F65D2-9681-4168-ACF8-8AC5D1ED8E23}" srcOrd="0" destOrd="0" parTransId="{FF6605E5-CB56-4EA5-8A3F-3256B15516A9}" sibTransId="{5D8903C4-16C8-42A7-85E1-ED34C919E6C7}"/>
    <dgm:cxn modelId="{B86F75A1-803D-444C-A5D8-E0F4CE060857}" srcId="{B387BB25-7B96-4BDB-B7CB-E47D7787A341}" destId="{999916B6-C0C2-4A23-9C35-20CB35FD0058}" srcOrd="0" destOrd="0" parTransId="{78F9D773-E8EB-4679-B8D0-689115472293}" sibTransId="{47B374FE-F163-441C-AC4D-BFADDC53275E}"/>
    <dgm:cxn modelId="{98D0BAAE-F41F-49B8-B595-B0DE3BC0ED4A}" srcId="{304A4D29-6C57-4FFB-80F5-3E4445202FB4}" destId="{6125D861-EA83-4B9F-A1D4-1F744334A048}" srcOrd="0" destOrd="0" parTransId="{37D574EC-1BB0-45A5-9C5F-307FC90182EB}" sibTransId="{25BA8DAD-57B2-4D6B-8C51-C381548EBDA6}"/>
    <dgm:cxn modelId="{96302CAF-2B17-4C8D-94A8-252E304DD6C5}" type="presOf" srcId="{2DB202D6-5A11-4C50-BEED-7D397B514796}" destId="{178FBA14-7D9E-4F8F-8731-E030C6033A68}" srcOrd="0" destOrd="1" presId="urn:microsoft.com/office/officeart/2005/8/layout/hList1"/>
    <dgm:cxn modelId="{6DDDA7B4-589D-4482-8BE1-DCBCC15E0C3A}" type="presOf" srcId="{D1E3EF15-8E45-480D-8FDD-0576B12C46F8}" destId="{17984DC2-C393-42E8-BAF9-4F0E48578AA9}" srcOrd="0" destOrd="2" presId="urn:microsoft.com/office/officeart/2005/8/layout/hList1"/>
    <dgm:cxn modelId="{A0C02BB8-1624-4809-86E9-A443561D10EC}" type="presOf" srcId="{999916B6-C0C2-4A23-9C35-20CB35FD0058}" destId="{178FBA14-7D9E-4F8F-8731-E030C6033A68}" srcOrd="0" destOrd="7" presId="urn:microsoft.com/office/officeart/2005/8/layout/hList1"/>
    <dgm:cxn modelId="{A5D4BEBE-C81B-4B8D-8B2B-20ACA79F856B}" type="presOf" srcId="{313ECE4A-AED7-4CF1-AD7F-69689819BFDE}" destId="{178FBA14-7D9E-4F8F-8731-E030C6033A68}" srcOrd="0" destOrd="2" presId="urn:microsoft.com/office/officeart/2005/8/layout/hList1"/>
    <dgm:cxn modelId="{D57396C8-97F9-4804-94DC-E6E43C495457}" type="presOf" srcId="{33E9FC1E-FBBE-46EC-AB14-244EF2E1FB09}" destId="{17984DC2-C393-42E8-BAF9-4F0E48578AA9}" srcOrd="0" destOrd="3" presId="urn:microsoft.com/office/officeart/2005/8/layout/hList1"/>
    <dgm:cxn modelId="{1E8BBBD4-D7AE-4F81-9BF1-C12140E896DD}" type="presOf" srcId="{DF8065AE-E2FD-4C89-817F-35695DD5B8E0}" destId="{17984DC2-C393-42E8-BAF9-4F0E48578AA9}" srcOrd="0" destOrd="1" presId="urn:microsoft.com/office/officeart/2005/8/layout/hList1"/>
    <dgm:cxn modelId="{B5B7EED5-B3D2-48BC-B70E-3552AFD9ADF6}" srcId="{569858A8-C329-4413-899F-FE62804526B8}" destId="{37C5D0D8-64F4-4DF5-B4B2-85EE50CB0D0A}" srcOrd="0" destOrd="0" parTransId="{E6F4923F-995B-4A26-BA29-763FCC44B37B}" sibTransId="{2FBB00D1-2495-4F5E-BCAA-06134E700C1B}"/>
    <dgm:cxn modelId="{8DAC6AE8-6745-4494-B770-E456622BC672}" type="presOf" srcId="{098F65D2-9681-4168-ACF8-8AC5D1ED8E23}" destId="{178FBA14-7D9E-4F8F-8731-E030C6033A68}" srcOrd="0" destOrd="3" presId="urn:microsoft.com/office/officeart/2005/8/layout/hList1"/>
    <dgm:cxn modelId="{999211EB-67D0-495A-B332-9B8169FD6AF0}" type="presOf" srcId="{2A2D7F2B-AF13-461F-B9A4-02CD8AF21E9A}" destId="{2AF3C798-6725-41DD-8044-B22BD4179D9E}" srcOrd="0" destOrd="0" presId="urn:microsoft.com/office/officeart/2005/8/layout/hList1"/>
    <dgm:cxn modelId="{C91F63FC-0451-40FF-B7DA-125DC5AAFEAB}" srcId="{2A2D7F2B-AF13-461F-B9A4-02CD8AF21E9A}" destId="{1CE47072-B3EC-4D0D-B75E-1C07BBB81E84}" srcOrd="0" destOrd="0" parTransId="{1F24C0BB-58BB-47EA-8386-6A5910372652}" sibTransId="{494A3193-9345-4B45-8FEF-B0CBC1FB79CB}"/>
    <dgm:cxn modelId="{09FB81FC-AD4B-49FC-AB6D-FF6BE9397A59}" type="presParOf" srcId="{35D016AE-9A70-45D8-821E-5263B5897644}" destId="{BBD2006F-74FD-426C-8079-B6FA2179B0C8}" srcOrd="0" destOrd="0" presId="urn:microsoft.com/office/officeart/2005/8/layout/hList1"/>
    <dgm:cxn modelId="{753F8590-BA97-4F6B-B85A-C2508ABA056B}" type="presParOf" srcId="{BBD2006F-74FD-426C-8079-B6FA2179B0C8}" destId="{F4CF221E-A6DA-4533-8D81-32FE7BF63919}" srcOrd="0" destOrd="0" presId="urn:microsoft.com/office/officeart/2005/8/layout/hList1"/>
    <dgm:cxn modelId="{A31F2684-1BCF-46CF-9164-7AF808C21DFC}" type="presParOf" srcId="{BBD2006F-74FD-426C-8079-B6FA2179B0C8}" destId="{178FBA14-7D9E-4F8F-8731-E030C6033A68}" srcOrd="1" destOrd="0" presId="urn:microsoft.com/office/officeart/2005/8/layout/hList1"/>
    <dgm:cxn modelId="{B00C8BB4-0EC3-4693-9422-C9AD0910E58B}" type="presParOf" srcId="{35D016AE-9A70-45D8-821E-5263B5897644}" destId="{6BAC976A-0B26-45FA-90B8-D52D1C8CBAD0}" srcOrd="1" destOrd="0" presId="urn:microsoft.com/office/officeart/2005/8/layout/hList1"/>
    <dgm:cxn modelId="{409808E9-CF47-47EB-8617-8372E4F2EEF0}" type="presParOf" srcId="{35D016AE-9A70-45D8-821E-5263B5897644}" destId="{682F19EA-FFD8-4045-AC0A-35F45C84528C}" srcOrd="2" destOrd="0" presId="urn:microsoft.com/office/officeart/2005/8/layout/hList1"/>
    <dgm:cxn modelId="{047E500C-A4F2-47EF-B10E-F3C19FED6F8B}" type="presParOf" srcId="{682F19EA-FFD8-4045-AC0A-35F45C84528C}" destId="{2AF3C798-6725-41DD-8044-B22BD4179D9E}" srcOrd="0" destOrd="0" presId="urn:microsoft.com/office/officeart/2005/8/layout/hList1"/>
    <dgm:cxn modelId="{8116E44C-C55D-4D47-A283-36963ADAED64}" type="presParOf" srcId="{682F19EA-FFD8-4045-AC0A-35F45C84528C}" destId="{17984DC2-C393-42E8-BAF9-4F0E48578A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97947F-5AF2-4694-8D21-1AC9A25971A4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7BD9AF73-8AE0-40BD-9498-4CCEC7ACCA22}">
      <dgm:prSet/>
      <dgm:spPr/>
      <dgm:t>
        <a:bodyPr/>
        <a:lstStyle/>
        <a:p>
          <a:r>
            <a:rPr lang="en-GB" b="1" dirty="0"/>
            <a:t>Top Management </a:t>
          </a:r>
          <a:endParaRPr lang="en-IE" b="1" dirty="0"/>
        </a:p>
      </dgm:t>
    </dgm:pt>
    <dgm:pt modelId="{5A33C62F-DBFA-4B8A-90C0-BA36C48067F9}" type="parTrans" cxnId="{E51DDB7D-0750-44D5-9AF1-35B364FF64CB}">
      <dgm:prSet/>
      <dgm:spPr/>
      <dgm:t>
        <a:bodyPr/>
        <a:lstStyle/>
        <a:p>
          <a:endParaRPr lang="en-IE"/>
        </a:p>
      </dgm:t>
    </dgm:pt>
    <dgm:pt modelId="{C7A02904-905B-4E3E-A02A-2588A73AE9E5}" type="sibTrans" cxnId="{E51DDB7D-0750-44D5-9AF1-35B364FF64CB}">
      <dgm:prSet/>
      <dgm:spPr/>
      <dgm:t>
        <a:bodyPr/>
        <a:lstStyle/>
        <a:p>
          <a:endParaRPr lang="en-IE"/>
        </a:p>
      </dgm:t>
    </dgm:pt>
    <dgm:pt modelId="{8ABAD9A5-67D8-4642-BDD2-A3AE7E53A053}">
      <dgm:prSet/>
      <dgm:spPr/>
      <dgm:t>
        <a:bodyPr/>
        <a:lstStyle/>
        <a:p>
          <a:r>
            <a:rPr lang="en-GB"/>
            <a:t>Set objectives</a:t>
          </a:r>
          <a:endParaRPr lang="en-IE"/>
        </a:p>
      </dgm:t>
    </dgm:pt>
    <dgm:pt modelId="{0B638738-D0E2-42BD-A748-FFF86A363B40}" type="parTrans" cxnId="{844D3BAF-B5B2-43FD-B81E-EE7E4C8B8A0F}">
      <dgm:prSet/>
      <dgm:spPr/>
      <dgm:t>
        <a:bodyPr/>
        <a:lstStyle/>
        <a:p>
          <a:endParaRPr lang="en-IE"/>
        </a:p>
      </dgm:t>
    </dgm:pt>
    <dgm:pt modelId="{60538A1B-3C6E-4E57-968D-629FFC72C9C2}" type="sibTrans" cxnId="{844D3BAF-B5B2-43FD-B81E-EE7E4C8B8A0F}">
      <dgm:prSet/>
      <dgm:spPr/>
      <dgm:t>
        <a:bodyPr/>
        <a:lstStyle/>
        <a:p>
          <a:endParaRPr lang="en-IE"/>
        </a:p>
      </dgm:t>
    </dgm:pt>
    <dgm:pt modelId="{B5AA9905-EE71-47A7-A4CA-8BC8680BE8C8}">
      <dgm:prSet/>
      <dgm:spPr/>
      <dgm:t>
        <a:bodyPr/>
        <a:lstStyle/>
        <a:p>
          <a:r>
            <a:rPr lang="en-GB"/>
            <a:t>Scan the environment</a:t>
          </a:r>
          <a:endParaRPr lang="en-IE"/>
        </a:p>
      </dgm:t>
    </dgm:pt>
    <dgm:pt modelId="{E5DDFBA7-5830-4A3B-828B-48F8453097BE}" type="parTrans" cxnId="{24DCBDB6-CE78-445A-A870-75EB1816019A}">
      <dgm:prSet/>
      <dgm:spPr/>
      <dgm:t>
        <a:bodyPr/>
        <a:lstStyle/>
        <a:p>
          <a:endParaRPr lang="en-IE"/>
        </a:p>
      </dgm:t>
    </dgm:pt>
    <dgm:pt modelId="{7A0D331D-09DE-495D-984F-97C81F8EE258}" type="sibTrans" cxnId="{24DCBDB6-CE78-445A-A870-75EB1816019A}">
      <dgm:prSet/>
      <dgm:spPr/>
      <dgm:t>
        <a:bodyPr/>
        <a:lstStyle/>
        <a:p>
          <a:endParaRPr lang="en-IE"/>
        </a:p>
      </dgm:t>
    </dgm:pt>
    <dgm:pt modelId="{E7DFE31F-0460-4E7E-A536-FC6903C50618}">
      <dgm:prSet/>
      <dgm:spPr/>
      <dgm:t>
        <a:bodyPr/>
        <a:lstStyle/>
        <a:p>
          <a:r>
            <a:rPr lang="en-GB" dirty="0"/>
            <a:t>Plan and decision-making</a:t>
          </a:r>
          <a:endParaRPr lang="en-IE" dirty="0"/>
        </a:p>
      </dgm:t>
    </dgm:pt>
    <dgm:pt modelId="{9BA8C25D-8A7F-4FD5-A269-73FA4FDDFC08}" type="parTrans" cxnId="{48F36022-94E0-4848-A7F8-FF2F2204A5C9}">
      <dgm:prSet/>
      <dgm:spPr/>
      <dgm:t>
        <a:bodyPr/>
        <a:lstStyle/>
        <a:p>
          <a:endParaRPr lang="en-IE"/>
        </a:p>
      </dgm:t>
    </dgm:pt>
    <dgm:pt modelId="{3CBD0E17-D4C0-4535-A740-D3E81F8AEB84}" type="sibTrans" cxnId="{48F36022-94E0-4848-A7F8-FF2F2204A5C9}">
      <dgm:prSet/>
      <dgm:spPr/>
      <dgm:t>
        <a:bodyPr/>
        <a:lstStyle/>
        <a:p>
          <a:endParaRPr lang="en-IE"/>
        </a:p>
      </dgm:t>
    </dgm:pt>
    <dgm:pt modelId="{6F7B68C6-2FCD-4A3F-8B6F-78D5E5394228}">
      <dgm:prSet/>
      <dgm:spPr/>
      <dgm:t>
        <a:bodyPr/>
        <a:lstStyle/>
        <a:p>
          <a:r>
            <a:rPr lang="en-GB" b="1" dirty="0"/>
            <a:t>Middle Management</a:t>
          </a:r>
          <a:endParaRPr lang="en-IE" b="1" dirty="0"/>
        </a:p>
      </dgm:t>
    </dgm:pt>
    <dgm:pt modelId="{0BD1A363-4D7E-4D7C-BDDE-CE341E52E3C2}" type="parTrans" cxnId="{FF2B6712-12BC-4C6F-A3C2-A4A15EB5A30E}">
      <dgm:prSet/>
      <dgm:spPr/>
      <dgm:t>
        <a:bodyPr/>
        <a:lstStyle/>
        <a:p>
          <a:endParaRPr lang="en-IE"/>
        </a:p>
      </dgm:t>
    </dgm:pt>
    <dgm:pt modelId="{83D210AD-0067-4861-B92F-B40040BAB742}" type="sibTrans" cxnId="{FF2B6712-12BC-4C6F-A3C2-A4A15EB5A30E}">
      <dgm:prSet/>
      <dgm:spPr/>
      <dgm:t>
        <a:bodyPr/>
        <a:lstStyle/>
        <a:p>
          <a:endParaRPr lang="en-IE"/>
        </a:p>
      </dgm:t>
    </dgm:pt>
    <dgm:pt modelId="{76A1AD99-8A09-426B-A72F-441319216D55}">
      <dgm:prSet/>
      <dgm:spPr/>
      <dgm:t>
        <a:bodyPr/>
        <a:lstStyle/>
        <a:p>
          <a:r>
            <a:rPr lang="en-GB"/>
            <a:t>Report to top management</a:t>
          </a:r>
          <a:endParaRPr lang="en-IE"/>
        </a:p>
      </dgm:t>
    </dgm:pt>
    <dgm:pt modelId="{EFB0A1BF-6696-4BD9-AC15-043436831A8E}" type="parTrans" cxnId="{5ED36F8E-5E66-469A-A74C-D344BFF1FC35}">
      <dgm:prSet/>
      <dgm:spPr/>
      <dgm:t>
        <a:bodyPr/>
        <a:lstStyle/>
        <a:p>
          <a:endParaRPr lang="en-IE"/>
        </a:p>
      </dgm:t>
    </dgm:pt>
    <dgm:pt modelId="{E2A712B3-A592-43B5-855D-FD87250E99FD}" type="sibTrans" cxnId="{5ED36F8E-5E66-469A-A74C-D344BFF1FC35}">
      <dgm:prSet/>
      <dgm:spPr/>
      <dgm:t>
        <a:bodyPr/>
        <a:lstStyle/>
        <a:p>
          <a:endParaRPr lang="en-IE"/>
        </a:p>
      </dgm:t>
    </dgm:pt>
    <dgm:pt modelId="{27085666-0E03-42CD-8987-2569229D1C65}">
      <dgm:prSet/>
      <dgm:spPr/>
      <dgm:t>
        <a:bodyPr/>
        <a:lstStyle/>
        <a:p>
          <a:r>
            <a:rPr lang="en-GB"/>
            <a:t>Oversee first level management </a:t>
          </a:r>
          <a:endParaRPr lang="en-IE"/>
        </a:p>
      </dgm:t>
    </dgm:pt>
    <dgm:pt modelId="{9A2B9DEA-902E-4AAA-AC6E-97E0730DC7D5}" type="parTrans" cxnId="{1386F593-B590-41C2-AAE3-057234122537}">
      <dgm:prSet/>
      <dgm:spPr/>
      <dgm:t>
        <a:bodyPr/>
        <a:lstStyle/>
        <a:p>
          <a:endParaRPr lang="en-IE"/>
        </a:p>
      </dgm:t>
    </dgm:pt>
    <dgm:pt modelId="{07439F83-D39F-4372-AE3C-BCCB5F7FE509}" type="sibTrans" cxnId="{1386F593-B590-41C2-AAE3-057234122537}">
      <dgm:prSet/>
      <dgm:spPr/>
      <dgm:t>
        <a:bodyPr/>
        <a:lstStyle/>
        <a:p>
          <a:endParaRPr lang="en-IE"/>
        </a:p>
      </dgm:t>
    </dgm:pt>
    <dgm:pt modelId="{7029D66D-B88B-4E27-8C03-111FA6BEC4B2}">
      <dgm:prSet/>
      <dgm:spPr/>
      <dgm:t>
        <a:bodyPr/>
        <a:lstStyle/>
        <a:p>
          <a:r>
            <a:rPr lang="en-GB"/>
            <a:t>Develop and implement activities</a:t>
          </a:r>
          <a:endParaRPr lang="en-IE"/>
        </a:p>
      </dgm:t>
    </dgm:pt>
    <dgm:pt modelId="{873076E8-8142-4797-A8B6-E397125E6131}" type="parTrans" cxnId="{7D126157-36FE-45E1-8776-2D967447EE6B}">
      <dgm:prSet/>
      <dgm:spPr/>
      <dgm:t>
        <a:bodyPr/>
        <a:lstStyle/>
        <a:p>
          <a:endParaRPr lang="en-IE"/>
        </a:p>
      </dgm:t>
    </dgm:pt>
    <dgm:pt modelId="{04643758-3529-468B-B0A2-90B3B4020405}" type="sibTrans" cxnId="{7D126157-36FE-45E1-8776-2D967447EE6B}">
      <dgm:prSet/>
      <dgm:spPr/>
      <dgm:t>
        <a:bodyPr/>
        <a:lstStyle/>
        <a:p>
          <a:endParaRPr lang="en-IE"/>
        </a:p>
      </dgm:t>
    </dgm:pt>
    <dgm:pt modelId="{DA2F80A9-744C-4BD0-95DB-3E6C05C3CA75}">
      <dgm:prSet/>
      <dgm:spPr/>
      <dgm:t>
        <a:bodyPr/>
        <a:lstStyle/>
        <a:p>
          <a:r>
            <a:rPr lang="en-GB"/>
            <a:t>Allocate resources </a:t>
          </a:r>
          <a:endParaRPr lang="en-IE"/>
        </a:p>
      </dgm:t>
    </dgm:pt>
    <dgm:pt modelId="{9AE1A4AF-FBDE-42FF-97BF-14FFC109F15A}" type="parTrans" cxnId="{5E048069-0E92-4AB7-A358-958957C3AEC8}">
      <dgm:prSet/>
      <dgm:spPr/>
      <dgm:t>
        <a:bodyPr/>
        <a:lstStyle/>
        <a:p>
          <a:endParaRPr lang="en-IE"/>
        </a:p>
      </dgm:t>
    </dgm:pt>
    <dgm:pt modelId="{7397AE64-9CCB-48E9-BE54-EF556782F9CB}" type="sibTrans" cxnId="{5E048069-0E92-4AB7-A358-958957C3AEC8}">
      <dgm:prSet/>
      <dgm:spPr/>
      <dgm:t>
        <a:bodyPr/>
        <a:lstStyle/>
        <a:p>
          <a:endParaRPr lang="en-IE"/>
        </a:p>
      </dgm:t>
    </dgm:pt>
    <dgm:pt modelId="{B9A7B937-01CA-4619-A850-D910E3DFF782}">
      <dgm:prSet/>
      <dgm:spPr/>
      <dgm:t>
        <a:bodyPr/>
        <a:lstStyle/>
        <a:p>
          <a:r>
            <a:rPr lang="en-GB" b="1" dirty="0"/>
            <a:t>First Level Management </a:t>
          </a:r>
          <a:endParaRPr lang="en-IE" b="1" dirty="0"/>
        </a:p>
      </dgm:t>
    </dgm:pt>
    <dgm:pt modelId="{0BE5B926-0D24-4CCF-85CB-B80FD59F5530}" type="parTrans" cxnId="{C5E4CEC0-9318-45DC-9F04-C70B5A600A9F}">
      <dgm:prSet/>
      <dgm:spPr/>
      <dgm:t>
        <a:bodyPr/>
        <a:lstStyle/>
        <a:p>
          <a:endParaRPr lang="en-IE"/>
        </a:p>
      </dgm:t>
    </dgm:pt>
    <dgm:pt modelId="{42A07817-F663-4129-ABE6-E4401D5F42BA}" type="sibTrans" cxnId="{C5E4CEC0-9318-45DC-9F04-C70B5A600A9F}">
      <dgm:prSet/>
      <dgm:spPr/>
      <dgm:t>
        <a:bodyPr/>
        <a:lstStyle/>
        <a:p>
          <a:endParaRPr lang="en-IE"/>
        </a:p>
      </dgm:t>
    </dgm:pt>
    <dgm:pt modelId="{9BD76370-74D0-4137-9FD9-EBF24981D9EF}">
      <dgm:prSet/>
      <dgm:spPr/>
      <dgm:t>
        <a:bodyPr/>
        <a:lstStyle/>
        <a:p>
          <a:r>
            <a:rPr lang="en-GB"/>
            <a:t>Report to middle management </a:t>
          </a:r>
          <a:endParaRPr lang="en-IE"/>
        </a:p>
      </dgm:t>
    </dgm:pt>
    <dgm:pt modelId="{24BB239B-8549-4B3B-9303-50B571D78DD0}" type="parTrans" cxnId="{8BA45BD5-12B4-42D2-BDAB-9027D1324C9D}">
      <dgm:prSet/>
      <dgm:spPr/>
      <dgm:t>
        <a:bodyPr/>
        <a:lstStyle/>
        <a:p>
          <a:endParaRPr lang="en-IE"/>
        </a:p>
      </dgm:t>
    </dgm:pt>
    <dgm:pt modelId="{A68CD562-91B5-4268-9467-E461B9C921D3}" type="sibTrans" cxnId="{8BA45BD5-12B4-42D2-BDAB-9027D1324C9D}">
      <dgm:prSet/>
      <dgm:spPr/>
      <dgm:t>
        <a:bodyPr/>
        <a:lstStyle/>
        <a:p>
          <a:endParaRPr lang="en-IE"/>
        </a:p>
      </dgm:t>
    </dgm:pt>
    <dgm:pt modelId="{E54B8A43-0CB2-48B3-8597-1B365340F711}">
      <dgm:prSet/>
      <dgm:spPr/>
      <dgm:t>
        <a:bodyPr/>
        <a:lstStyle/>
        <a:p>
          <a:r>
            <a:rPr lang="en-GB"/>
            <a:t>Supervise employees</a:t>
          </a:r>
          <a:endParaRPr lang="en-IE"/>
        </a:p>
      </dgm:t>
    </dgm:pt>
    <dgm:pt modelId="{12F2F755-007D-4D9B-B163-4CBE463B664B}" type="parTrans" cxnId="{843CC512-54E4-4D2E-9BFA-00C937D12DD0}">
      <dgm:prSet/>
      <dgm:spPr/>
      <dgm:t>
        <a:bodyPr/>
        <a:lstStyle/>
        <a:p>
          <a:endParaRPr lang="en-IE"/>
        </a:p>
      </dgm:t>
    </dgm:pt>
    <dgm:pt modelId="{D591899F-0098-4AD0-8327-B73F663937FE}" type="sibTrans" cxnId="{843CC512-54E4-4D2E-9BFA-00C937D12DD0}">
      <dgm:prSet/>
      <dgm:spPr/>
      <dgm:t>
        <a:bodyPr/>
        <a:lstStyle/>
        <a:p>
          <a:endParaRPr lang="en-IE"/>
        </a:p>
      </dgm:t>
    </dgm:pt>
    <dgm:pt modelId="{6A470EB9-AFEF-4F4C-B891-98BEF2A6BFD2}">
      <dgm:prSet/>
      <dgm:spPr/>
      <dgm:t>
        <a:bodyPr/>
        <a:lstStyle/>
        <a:p>
          <a:r>
            <a:rPr lang="en-GB"/>
            <a:t>Coordinate activities </a:t>
          </a:r>
          <a:endParaRPr lang="en-IE"/>
        </a:p>
      </dgm:t>
    </dgm:pt>
    <dgm:pt modelId="{72DA858F-3BB6-4DD5-9778-A260AC684C86}" type="parTrans" cxnId="{3C2C9D5C-3D17-49F5-8586-3498799CD18C}">
      <dgm:prSet/>
      <dgm:spPr/>
      <dgm:t>
        <a:bodyPr/>
        <a:lstStyle/>
        <a:p>
          <a:endParaRPr lang="en-IE"/>
        </a:p>
      </dgm:t>
    </dgm:pt>
    <dgm:pt modelId="{4DE61797-BADD-40DF-81CF-7EC727D3DC98}" type="sibTrans" cxnId="{3C2C9D5C-3D17-49F5-8586-3498799CD18C}">
      <dgm:prSet/>
      <dgm:spPr/>
      <dgm:t>
        <a:bodyPr/>
        <a:lstStyle/>
        <a:p>
          <a:endParaRPr lang="en-IE"/>
        </a:p>
      </dgm:t>
    </dgm:pt>
    <dgm:pt modelId="{0F172558-9A23-48BB-A4A7-5A6567669113}">
      <dgm:prSet/>
      <dgm:spPr/>
      <dgm:t>
        <a:bodyPr/>
        <a:lstStyle/>
        <a:p>
          <a:r>
            <a:rPr lang="en-GB"/>
            <a:t>Day-to-day management </a:t>
          </a:r>
          <a:endParaRPr lang="en-IE"/>
        </a:p>
      </dgm:t>
    </dgm:pt>
    <dgm:pt modelId="{AAFE5D30-A652-46FE-A009-B2DF2E5C78F9}" type="parTrans" cxnId="{5830AC18-E001-4C07-9A8C-51375F351CF0}">
      <dgm:prSet/>
      <dgm:spPr/>
      <dgm:t>
        <a:bodyPr/>
        <a:lstStyle/>
        <a:p>
          <a:endParaRPr lang="en-IE"/>
        </a:p>
      </dgm:t>
    </dgm:pt>
    <dgm:pt modelId="{AB38087D-4277-4DAC-AB1C-88D61DB5AF4D}" type="sibTrans" cxnId="{5830AC18-E001-4C07-9A8C-51375F351CF0}">
      <dgm:prSet/>
      <dgm:spPr/>
      <dgm:t>
        <a:bodyPr/>
        <a:lstStyle/>
        <a:p>
          <a:endParaRPr lang="en-IE"/>
        </a:p>
      </dgm:t>
    </dgm:pt>
    <dgm:pt modelId="{DCB3AAE5-43D5-4E48-B2BF-4EC125E55412}" type="pres">
      <dgm:prSet presAssocID="{0197947F-5AF2-4694-8D21-1AC9A25971A4}" presName="Name0" presStyleCnt="0">
        <dgm:presLayoutVars>
          <dgm:dir/>
          <dgm:animLvl val="lvl"/>
          <dgm:resizeHandles val="exact"/>
        </dgm:presLayoutVars>
      </dgm:prSet>
      <dgm:spPr/>
    </dgm:pt>
    <dgm:pt modelId="{4FC087CC-76D2-4DD4-8940-F1E7434D49D7}" type="pres">
      <dgm:prSet presAssocID="{B9A7B937-01CA-4619-A850-D910E3DFF782}" presName="boxAndChildren" presStyleCnt="0"/>
      <dgm:spPr/>
    </dgm:pt>
    <dgm:pt modelId="{FAC0360F-F158-4073-B461-732BC6ED47A8}" type="pres">
      <dgm:prSet presAssocID="{B9A7B937-01CA-4619-A850-D910E3DFF782}" presName="parentTextBox" presStyleLbl="node1" presStyleIdx="0" presStyleCnt="3"/>
      <dgm:spPr/>
    </dgm:pt>
    <dgm:pt modelId="{46F1B6BB-2203-494A-A12C-27920D591CF4}" type="pres">
      <dgm:prSet presAssocID="{B9A7B937-01CA-4619-A850-D910E3DFF782}" presName="entireBox" presStyleLbl="node1" presStyleIdx="0" presStyleCnt="3"/>
      <dgm:spPr/>
    </dgm:pt>
    <dgm:pt modelId="{11A70460-CF08-4706-98AD-BA4529656409}" type="pres">
      <dgm:prSet presAssocID="{B9A7B937-01CA-4619-A850-D910E3DFF782}" presName="descendantBox" presStyleCnt="0"/>
      <dgm:spPr/>
    </dgm:pt>
    <dgm:pt modelId="{187A0670-0F2D-49EB-B22D-B6B9752E8924}" type="pres">
      <dgm:prSet presAssocID="{9BD76370-74D0-4137-9FD9-EBF24981D9EF}" presName="childTextBox" presStyleLbl="fgAccFollowNode1" presStyleIdx="0" presStyleCnt="11">
        <dgm:presLayoutVars>
          <dgm:bulletEnabled val="1"/>
        </dgm:presLayoutVars>
      </dgm:prSet>
      <dgm:spPr/>
    </dgm:pt>
    <dgm:pt modelId="{85500773-56FB-40A4-B67C-C8D0B84C2121}" type="pres">
      <dgm:prSet presAssocID="{E54B8A43-0CB2-48B3-8597-1B365340F711}" presName="childTextBox" presStyleLbl="fgAccFollowNode1" presStyleIdx="1" presStyleCnt="11">
        <dgm:presLayoutVars>
          <dgm:bulletEnabled val="1"/>
        </dgm:presLayoutVars>
      </dgm:prSet>
      <dgm:spPr/>
    </dgm:pt>
    <dgm:pt modelId="{8E44B268-7703-4A0A-BEA9-996EE09C45C0}" type="pres">
      <dgm:prSet presAssocID="{6A470EB9-AFEF-4F4C-B891-98BEF2A6BFD2}" presName="childTextBox" presStyleLbl="fgAccFollowNode1" presStyleIdx="2" presStyleCnt="11">
        <dgm:presLayoutVars>
          <dgm:bulletEnabled val="1"/>
        </dgm:presLayoutVars>
      </dgm:prSet>
      <dgm:spPr/>
    </dgm:pt>
    <dgm:pt modelId="{0D0539F1-7A40-4C1D-91E8-A254EB9A622D}" type="pres">
      <dgm:prSet presAssocID="{0F172558-9A23-48BB-A4A7-5A6567669113}" presName="childTextBox" presStyleLbl="fgAccFollowNode1" presStyleIdx="3" presStyleCnt="11">
        <dgm:presLayoutVars>
          <dgm:bulletEnabled val="1"/>
        </dgm:presLayoutVars>
      </dgm:prSet>
      <dgm:spPr/>
    </dgm:pt>
    <dgm:pt modelId="{EE7E1283-63BF-49CB-9226-A19863F2ED23}" type="pres">
      <dgm:prSet presAssocID="{83D210AD-0067-4861-B92F-B40040BAB742}" presName="sp" presStyleCnt="0"/>
      <dgm:spPr/>
    </dgm:pt>
    <dgm:pt modelId="{1F0C6930-033C-481F-AEA6-21EC0C9F3B1D}" type="pres">
      <dgm:prSet presAssocID="{6F7B68C6-2FCD-4A3F-8B6F-78D5E5394228}" presName="arrowAndChildren" presStyleCnt="0"/>
      <dgm:spPr/>
    </dgm:pt>
    <dgm:pt modelId="{8BCF1F7E-A2F2-493C-B33A-C9E4A1F03B70}" type="pres">
      <dgm:prSet presAssocID="{6F7B68C6-2FCD-4A3F-8B6F-78D5E5394228}" presName="parentTextArrow" presStyleLbl="node1" presStyleIdx="0" presStyleCnt="3"/>
      <dgm:spPr/>
    </dgm:pt>
    <dgm:pt modelId="{497ECF56-03B8-40CC-AE3E-6B7DCA3A4C83}" type="pres">
      <dgm:prSet presAssocID="{6F7B68C6-2FCD-4A3F-8B6F-78D5E5394228}" presName="arrow" presStyleLbl="node1" presStyleIdx="1" presStyleCnt="3"/>
      <dgm:spPr/>
    </dgm:pt>
    <dgm:pt modelId="{4A34C5A1-6536-49E9-82EF-C194560D3DB9}" type="pres">
      <dgm:prSet presAssocID="{6F7B68C6-2FCD-4A3F-8B6F-78D5E5394228}" presName="descendantArrow" presStyleCnt="0"/>
      <dgm:spPr/>
    </dgm:pt>
    <dgm:pt modelId="{67DB8F6A-0323-4215-AC71-1E289A573906}" type="pres">
      <dgm:prSet presAssocID="{76A1AD99-8A09-426B-A72F-441319216D55}" presName="childTextArrow" presStyleLbl="fgAccFollowNode1" presStyleIdx="4" presStyleCnt="11">
        <dgm:presLayoutVars>
          <dgm:bulletEnabled val="1"/>
        </dgm:presLayoutVars>
      </dgm:prSet>
      <dgm:spPr/>
    </dgm:pt>
    <dgm:pt modelId="{415E01E2-E996-46FD-AE74-5F8A95577B99}" type="pres">
      <dgm:prSet presAssocID="{27085666-0E03-42CD-8987-2569229D1C65}" presName="childTextArrow" presStyleLbl="fgAccFollowNode1" presStyleIdx="5" presStyleCnt="11">
        <dgm:presLayoutVars>
          <dgm:bulletEnabled val="1"/>
        </dgm:presLayoutVars>
      </dgm:prSet>
      <dgm:spPr/>
    </dgm:pt>
    <dgm:pt modelId="{DB58DE0E-17EF-4591-97A9-7EFA51955D2B}" type="pres">
      <dgm:prSet presAssocID="{7029D66D-B88B-4E27-8C03-111FA6BEC4B2}" presName="childTextArrow" presStyleLbl="fgAccFollowNode1" presStyleIdx="6" presStyleCnt="11">
        <dgm:presLayoutVars>
          <dgm:bulletEnabled val="1"/>
        </dgm:presLayoutVars>
      </dgm:prSet>
      <dgm:spPr/>
    </dgm:pt>
    <dgm:pt modelId="{76A7CD47-875D-4D55-803B-3FE1E7C035AF}" type="pres">
      <dgm:prSet presAssocID="{DA2F80A9-744C-4BD0-95DB-3E6C05C3CA75}" presName="childTextArrow" presStyleLbl="fgAccFollowNode1" presStyleIdx="7" presStyleCnt="11">
        <dgm:presLayoutVars>
          <dgm:bulletEnabled val="1"/>
        </dgm:presLayoutVars>
      </dgm:prSet>
      <dgm:spPr/>
    </dgm:pt>
    <dgm:pt modelId="{D92DBB24-6866-4A7D-9C5B-FB1FD581628B}" type="pres">
      <dgm:prSet presAssocID="{C7A02904-905B-4E3E-A02A-2588A73AE9E5}" presName="sp" presStyleCnt="0"/>
      <dgm:spPr/>
    </dgm:pt>
    <dgm:pt modelId="{84594614-3733-43F9-9DE0-C3F5581D16F2}" type="pres">
      <dgm:prSet presAssocID="{7BD9AF73-8AE0-40BD-9498-4CCEC7ACCA22}" presName="arrowAndChildren" presStyleCnt="0"/>
      <dgm:spPr/>
    </dgm:pt>
    <dgm:pt modelId="{EE3829CE-11FC-42A0-9179-297A1AB9C77F}" type="pres">
      <dgm:prSet presAssocID="{7BD9AF73-8AE0-40BD-9498-4CCEC7ACCA22}" presName="parentTextArrow" presStyleLbl="node1" presStyleIdx="1" presStyleCnt="3"/>
      <dgm:spPr/>
    </dgm:pt>
    <dgm:pt modelId="{1C604D9F-2DB5-4D1F-BCA4-A93C2FE62F18}" type="pres">
      <dgm:prSet presAssocID="{7BD9AF73-8AE0-40BD-9498-4CCEC7ACCA22}" presName="arrow" presStyleLbl="node1" presStyleIdx="2" presStyleCnt="3"/>
      <dgm:spPr/>
    </dgm:pt>
    <dgm:pt modelId="{5FADB185-0CE5-449C-AA0B-AE6143D1B517}" type="pres">
      <dgm:prSet presAssocID="{7BD9AF73-8AE0-40BD-9498-4CCEC7ACCA22}" presName="descendantArrow" presStyleCnt="0"/>
      <dgm:spPr/>
    </dgm:pt>
    <dgm:pt modelId="{97E15827-DBBA-499D-897B-55659D6374AB}" type="pres">
      <dgm:prSet presAssocID="{8ABAD9A5-67D8-4642-BDD2-A3AE7E53A053}" presName="childTextArrow" presStyleLbl="fgAccFollowNode1" presStyleIdx="8" presStyleCnt="11">
        <dgm:presLayoutVars>
          <dgm:bulletEnabled val="1"/>
        </dgm:presLayoutVars>
      </dgm:prSet>
      <dgm:spPr/>
    </dgm:pt>
    <dgm:pt modelId="{1788F4BB-DA4B-4E75-B9AD-2C53BF9755AD}" type="pres">
      <dgm:prSet presAssocID="{B5AA9905-EE71-47A7-A4CA-8BC8680BE8C8}" presName="childTextArrow" presStyleLbl="fgAccFollowNode1" presStyleIdx="9" presStyleCnt="11">
        <dgm:presLayoutVars>
          <dgm:bulletEnabled val="1"/>
        </dgm:presLayoutVars>
      </dgm:prSet>
      <dgm:spPr/>
    </dgm:pt>
    <dgm:pt modelId="{778B2786-21D8-4BFB-839B-A799C2216267}" type="pres">
      <dgm:prSet presAssocID="{E7DFE31F-0460-4E7E-A536-FC6903C50618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49F29E03-59CF-492A-8BAA-6259CEA25C85}" type="presOf" srcId="{E54B8A43-0CB2-48B3-8597-1B365340F711}" destId="{85500773-56FB-40A4-B67C-C8D0B84C2121}" srcOrd="0" destOrd="0" presId="urn:microsoft.com/office/officeart/2005/8/layout/process4"/>
    <dgm:cxn modelId="{B6DC1611-D55A-4363-B8D4-70E374ED9FC5}" type="presOf" srcId="{27085666-0E03-42CD-8987-2569229D1C65}" destId="{415E01E2-E996-46FD-AE74-5F8A95577B99}" srcOrd="0" destOrd="0" presId="urn:microsoft.com/office/officeart/2005/8/layout/process4"/>
    <dgm:cxn modelId="{FF2B6712-12BC-4C6F-A3C2-A4A15EB5A30E}" srcId="{0197947F-5AF2-4694-8D21-1AC9A25971A4}" destId="{6F7B68C6-2FCD-4A3F-8B6F-78D5E5394228}" srcOrd="1" destOrd="0" parTransId="{0BD1A363-4D7E-4D7C-BDDE-CE341E52E3C2}" sibTransId="{83D210AD-0067-4861-B92F-B40040BAB742}"/>
    <dgm:cxn modelId="{843CC512-54E4-4D2E-9BFA-00C937D12DD0}" srcId="{B9A7B937-01CA-4619-A850-D910E3DFF782}" destId="{E54B8A43-0CB2-48B3-8597-1B365340F711}" srcOrd="1" destOrd="0" parTransId="{12F2F755-007D-4D9B-B163-4CBE463B664B}" sibTransId="{D591899F-0098-4AD0-8327-B73F663937FE}"/>
    <dgm:cxn modelId="{55651017-9A7A-4275-8E0A-4EF423E3B279}" type="presOf" srcId="{B5AA9905-EE71-47A7-A4CA-8BC8680BE8C8}" destId="{1788F4BB-DA4B-4E75-B9AD-2C53BF9755AD}" srcOrd="0" destOrd="0" presId="urn:microsoft.com/office/officeart/2005/8/layout/process4"/>
    <dgm:cxn modelId="{5830AC18-E001-4C07-9A8C-51375F351CF0}" srcId="{B9A7B937-01CA-4619-A850-D910E3DFF782}" destId="{0F172558-9A23-48BB-A4A7-5A6567669113}" srcOrd="3" destOrd="0" parTransId="{AAFE5D30-A652-46FE-A009-B2DF2E5C78F9}" sibTransId="{AB38087D-4277-4DAC-AB1C-88D61DB5AF4D}"/>
    <dgm:cxn modelId="{28A20C1C-4D17-4DAB-9A4D-0A832144E7CD}" type="presOf" srcId="{6F7B68C6-2FCD-4A3F-8B6F-78D5E5394228}" destId="{497ECF56-03B8-40CC-AE3E-6B7DCA3A4C83}" srcOrd="1" destOrd="0" presId="urn:microsoft.com/office/officeart/2005/8/layout/process4"/>
    <dgm:cxn modelId="{48F36022-94E0-4848-A7F8-FF2F2204A5C9}" srcId="{7BD9AF73-8AE0-40BD-9498-4CCEC7ACCA22}" destId="{E7DFE31F-0460-4E7E-A536-FC6903C50618}" srcOrd="2" destOrd="0" parTransId="{9BA8C25D-8A7F-4FD5-A269-73FA4FDDFC08}" sibTransId="{3CBD0E17-D4C0-4535-A740-D3E81F8AEB84}"/>
    <dgm:cxn modelId="{204B372E-0763-46C3-9F2C-19ABB49F2FB2}" type="presOf" srcId="{0197947F-5AF2-4694-8D21-1AC9A25971A4}" destId="{DCB3AAE5-43D5-4E48-B2BF-4EC125E55412}" srcOrd="0" destOrd="0" presId="urn:microsoft.com/office/officeart/2005/8/layout/process4"/>
    <dgm:cxn modelId="{EE2EF243-4E05-40A4-8718-5CB531C0D9E0}" type="presOf" srcId="{8ABAD9A5-67D8-4642-BDD2-A3AE7E53A053}" destId="{97E15827-DBBA-499D-897B-55659D6374AB}" srcOrd="0" destOrd="0" presId="urn:microsoft.com/office/officeart/2005/8/layout/process4"/>
    <dgm:cxn modelId="{7D126157-36FE-45E1-8776-2D967447EE6B}" srcId="{6F7B68C6-2FCD-4A3F-8B6F-78D5E5394228}" destId="{7029D66D-B88B-4E27-8C03-111FA6BEC4B2}" srcOrd="2" destOrd="0" parTransId="{873076E8-8142-4797-A8B6-E397125E6131}" sibTransId="{04643758-3529-468B-B0A2-90B3B4020405}"/>
    <dgm:cxn modelId="{3C2C9D5C-3D17-49F5-8586-3498799CD18C}" srcId="{B9A7B937-01CA-4619-A850-D910E3DFF782}" destId="{6A470EB9-AFEF-4F4C-B891-98BEF2A6BFD2}" srcOrd="2" destOrd="0" parTransId="{72DA858F-3BB6-4DD5-9778-A260AC684C86}" sibTransId="{4DE61797-BADD-40DF-81CF-7EC727D3DC98}"/>
    <dgm:cxn modelId="{469B9564-9CE6-447B-8D90-A586B09E9A3E}" type="presOf" srcId="{E7DFE31F-0460-4E7E-A536-FC6903C50618}" destId="{778B2786-21D8-4BFB-839B-A799C2216267}" srcOrd="0" destOrd="0" presId="urn:microsoft.com/office/officeart/2005/8/layout/process4"/>
    <dgm:cxn modelId="{5E048069-0E92-4AB7-A358-958957C3AEC8}" srcId="{6F7B68C6-2FCD-4A3F-8B6F-78D5E5394228}" destId="{DA2F80A9-744C-4BD0-95DB-3E6C05C3CA75}" srcOrd="3" destOrd="0" parTransId="{9AE1A4AF-FBDE-42FF-97BF-14FFC109F15A}" sibTransId="{7397AE64-9CCB-48E9-BE54-EF556782F9CB}"/>
    <dgm:cxn modelId="{02462070-565E-4EA6-9F85-071626B7934B}" type="presOf" srcId="{7029D66D-B88B-4E27-8C03-111FA6BEC4B2}" destId="{DB58DE0E-17EF-4591-97A9-7EFA51955D2B}" srcOrd="0" destOrd="0" presId="urn:microsoft.com/office/officeart/2005/8/layout/process4"/>
    <dgm:cxn modelId="{E51DDB7D-0750-44D5-9AF1-35B364FF64CB}" srcId="{0197947F-5AF2-4694-8D21-1AC9A25971A4}" destId="{7BD9AF73-8AE0-40BD-9498-4CCEC7ACCA22}" srcOrd="0" destOrd="0" parTransId="{5A33C62F-DBFA-4B8A-90C0-BA36C48067F9}" sibTransId="{C7A02904-905B-4E3E-A02A-2588A73AE9E5}"/>
    <dgm:cxn modelId="{E015C28A-0979-4CA9-91EC-B436B0638CC1}" type="presOf" srcId="{6A470EB9-AFEF-4F4C-B891-98BEF2A6BFD2}" destId="{8E44B268-7703-4A0A-BEA9-996EE09C45C0}" srcOrd="0" destOrd="0" presId="urn:microsoft.com/office/officeart/2005/8/layout/process4"/>
    <dgm:cxn modelId="{5ED36F8E-5E66-469A-A74C-D344BFF1FC35}" srcId="{6F7B68C6-2FCD-4A3F-8B6F-78D5E5394228}" destId="{76A1AD99-8A09-426B-A72F-441319216D55}" srcOrd="0" destOrd="0" parTransId="{EFB0A1BF-6696-4BD9-AC15-043436831A8E}" sibTransId="{E2A712B3-A592-43B5-855D-FD87250E99FD}"/>
    <dgm:cxn modelId="{0645338F-9EA0-4420-8E51-989EDF3F8961}" type="presOf" srcId="{9BD76370-74D0-4137-9FD9-EBF24981D9EF}" destId="{187A0670-0F2D-49EB-B22D-B6B9752E8924}" srcOrd="0" destOrd="0" presId="urn:microsoft.com/office/officeart/2005/8/layout/process4"/>
    <dgm:cxn modelId="{C44DD892-A773-4458-98BC-3C616D607C52}" type="presOf" srcId="{7BD9AF73-8AE0-40BD-9498-4CCEC7ACCA22}" destId="{EE3829CE-11FC-42A0-9179-297A1AB9C77F}" srcOrd="0" destOrd="0" presId="urn:microsoft.com/office/officeart/2005/8/layout/process4"/>
    <dgm:cxn modelId="{1386F593-B590-41C2-AAE3-057234122537}" srcId="{6F7B68C6-2FCD-4A3F-8B6F-78D5E5394228}" destId="{27085666-0E03-42CD-8987-2569229D1C65}" srcOrd="1" destOrd="0" parTransId="{9A2B9DEA-902E-4AAA-AC6E-97E0730DC7D5}" sibTransId="{07439F83-D39F-4372-AE3C-BCCB5F7FE509}"/>
    <dgm:cxn modelId="{A1548897-A86C-4BDA-B090-9E1A833323C0}" type="presOf" srcId="{DA2F80A9-744C-4BD0-95DB-3E6C05C3CA75}" destId="{76A7CD47-875D-4D55-803B-3FE1E7C035AF}" srcOrd="0" destOrd="0" presId="urn:microsoft.com/office/officeart/2005/8/layout/process4"/>
    <dgm:cxn modelId="{9F671399-2146-407B-B8C5-4E68E1776B27}" type="presOf" srcId="{B9A7B937-01CA-4619-A850-D910E3DFF782}" destId="{FAC0360F-F158-4073-B461-732BC6ED47A8}" srcOrd="0" destOrd="0" presId="urn:microsoft.com/office/officeart/2005/8/layout/process4"/>
    <dgm:cxn modelId="{6781B1A8-7B56-4D26-957A-D86412452671}" type="presOf" srcId="{7BD9AF73-8AE0-40BD-9498-4CCEC7ACCA22}" destId="{1C604D9F-2DB5-4D1F-BCA4-A93C2FE62F18}" srcOrd="1" destOrd="0" presId="urn:microsoft.com/office/officeart/2005/8/layout/process4"/>
    <dgm:cxn modelId="{580339A9-5676-41F6-9A36-E1E7CA339ECD}" type="presOf" srcId="{0F172558-9A23-48BB-A4A7-5A6567669113}" destId="{0D0539F1-7A40-4C1D-91E8-A254EB9A622D}" srcOrd="0" destOrd="0" presId="urn:microsoft.com/office/officeart/2005/8/layout/process4"/>
    <dgm:cxn modelId="{844D3BAF-B5B2-43FD-B81E-EE7E4C8B8A0F}" srcId="{7BD9AF73-8AE0-40BD-9498-4CCEC7ACCA22}" destId="{8ABAD9A5-67D8-4642-BDD2-A3AE7E53A053}" srcOrd="0" destOrd="0" parTransId="{0B638738-D0E2-42BD-A748-FFF86A363B40}" sibTransId="{60538A1B-3C6E-4E57-968D-629FFC72C9C2}"/>
    <dgm:cxn modelId="{24DCBDB6-CE78-445A-A870-75EB1816019A}" srcId="{7BD9AF73-8AE0-40BD-9498-4CCEC7ACCA22}" destId="{B5AA9905-EE71-47A7-A4CA-8BC8680BE8C8}" srcOrd="1" destOrd="0" parTransId="{E5DDFBA7-5830-4A3B-828B-48F8453097BE}" sibTransId="{7A0D331D-09DE-495D-984F-97C81F8EE258}"/>
    <dgm:cxn modelId="{C5E4CEC0-9318-45DC-9F04-C70B5A600A9F}" srcId="{0197947F-5AF2-4694-8D21-1AC9A25971A4}" destId="{B9A7B937-01CA-4619-A850-D910E3DFF782}" srcOrd="2" destOrd="0" parTransId="{0BE5B926-0D24-4CCF-85CB-B80FD59F5530}" sibTransId="{42A07817-F663-4129-ABE6-E4401D5F42BA}"/>
    <dgm:cxn modelId="{736B64CB-2662-4023-A45F-62262DA87DFA}" type="presOf" srcId="{6F7B68C6-2FCD-4A3F-8B6F-78D5E5394228}" destId="{8BCF1F7E-A2F2-493C-B33A-C9E4A1F03B70}" srcOrd="0" destOrd="0" presId="urn:microsoft.com/office/officeart/2005/8/layout/process4"/>
    <dgm:cxn modelId="{8BA45BD5-12B4-42D2-BDAB-9027D1324C9D}" srcId="{B9A7B937-01CA-4619-A850-D910E3DFF782}" destId="{9BD76370-74D0-4137-9FD9-EBF24981D9EF}" srcOrd="0" destOrd="0" parTransId="{24BB239B-8549-4B3B-9303-50B571D78DD0}" sibTransId="{A68CD562-91B5-4268-9467-E461B9C921D3}"/>
    <dgm:cxn modelId="{DEC2F1ED-3304-4E91-96CD-504D6E692A50}" type="presOf" srcId="{B9A7B937-01CA-4619-A850-D910E3DFF782}" destId="{46F1B6BB-2203-494A-A12C-27920D591CF4}" srcOrd="1" destOrd="0" presId="urn:microsoft.com/office/officeart/2005/8/layout/process4"/>
    <dgm:cxn modelId="{0B659DF3-9327-4F81-A610-507A8C5E252B}" type="presOf" srcId="{76A1AD99-8A09-426B-A72F-441319216D55}" destId="{67DB8F6A-0323-4215-AC71-1E289A573906}" srcOrd="0" destOrd="0" presId="urn:microsoft.com/office/officeart/2005/8/layout/process4"/>
    <dgm:cxn modelId="{09E7ADBE-DE03-46D2-8A58-B8D978CAFC8A}" type="presParOf" srcId="{DCB3AAE5-43D5-4E48-B2BF-4EC125E55412}" destId="{4FC087CC-76D2-4DD4-8940-F1E7434D49D7}" srcOrd="0" destOrd="0" presId="urn:microsoft.com/office/officeart/2005/8/layout/process4"/>
    <dgm:cxn modelId="{3302EE6F-7919-49DA-A606-7C99511F354B}" type="presParOf" srcId="{4FC087CC-76D2-4DD4-8940-F1E7434D49D7}" destId="{FAC0360F-F158-4073-B461-732BC6ED47A8}" srcOrd="0" destOrd="0" presId="urn:microsoft.com/office/officeart/2005/8/layout/process4"/>
    <dgm:cxn modelId="{15420C88-4D64-42FE-9BE6-557280935EEA}" type="presParOf" srcId="{4FC087CC-76D2-4DD4-8940-F1E7434D49D7}" destId="{46F1B6BB-2203-494A-A12C-27920D591CF4}" srcOrd="1" destOrd="0" presId="urn:microsoft.com/office/officeart/2005/8/layout/process4"/>
    <dgm:cxn modelId="{6741A8DC-4936-4FB9-9330-ED9EBB114059}" type="presParOf" srcId="{4FC087CC-76D2-4DD4-8940-F1E7434D49D7}" destId="{11A70460-CF08-4706-98AD-BA4529656409}" srcOrd="2" destOrd="0" presId="urn:microsoft.com/office/officeart/2005/8/layout/process4"/>
    <dgm:cxn modelId="{A9E5D811-FA8C-4714-9F6C-5CD7DD032694}" type="presParOf" srcId="{11A70460-CF08-4706-98AD-BA4529656409}" destId="{187A0670-0F2D-49EB-B22D-B6B9752E8924}" srcOrd="0" destOrd="0" presId="urn:microsoft.com/office/officeart/2005/8/layout/process4"/>
    <dgm:cxn modelId="{381A38B8-56D5-4F38-9EB0-56A0221AE69B}" type="presParOf" srcId="{11A70460-CF08-4706-98AD-BA4529656409}" destId="{85500773-56FB-40A4-B67C-C8D0B84C2121}" srcOrd="1" destOrd="0" presId="urn:microsoft.com/office/officeart/2005/8/layout/process4"/>
    <dgm:cxn modelId="{BAA7F3B7-7E63-4886-9105-32F99B484F69}" type="presParOf" srcId="{11A70460-CF08-4706-98AD-BA4529656409}" destId="{8E44B268-7703-4A0A-BEA9-996EE09C45C0}" srcOrd="2" destOrd="0" presId="urn:microsoft.com/office/officeart/2005/8/layout/process4"/>
    <dgm:cxn modelId="{50CD57D7-0898-4C2A-AE5C-8BBA35B575C7}" type="presParOf" srcId="{11A70460-CF08-4706-98AD-BA4529656409}" destId="{0D0539F1-7A40-4C1D-91E8-A254EB9A622D}" srcOrd="3" destOrd="0" presId="urn:microsoft.com/office/officeart/2005/8/layout/process4"/>
    <dgm:cxn modelId="{6A897AA1-E21B-4271-A5EF-A54BD9068309}" type="presParOf" srcId="{DCB3AAE5-43D5-4E48-B2BF-4EC125E55412}" destId="{EE7E1283-63BF-49CB-9226-A19863F2ED23}" srcOrd="1" destOrd="0" presId="urn:microsoft.com/office/officeart/2005/8/layout/process4"/>
    <dgm:cxn modelId="{D1A2E76C-41D6-48D6-B2AE-5630E304888A}" type="presParOf" srcId="{DCB3AAE5-43D5-4E48-B2BF-4EC125E55412}" destId="{1F0C6930-033C-481F-AEA6-21EC0C9F3B1D}" srcOrd="2" destOrd="0" presId="urn:microsoft.com/office/officeart/2005/8/layout/process4"/>
    <dgm:cxn modelId="{1845EF03-2FC8-41DF-ABD3-0FDE780D4110}" type="presParOf" srcId="{1F0C6930-033C-481F-AEA6-21EC0C9F3B1D}" destId="{8BCF1F7E-A2F2-493C-B33A-C9E4A1F03B70}" srcOrd="0" destOrd="0" presId="urn:microsoft.com/office/officeart/2005/8/layout/process4"/>
    <dgm:cxn modelId="{90A41FED-7CE1-4B6A-A110-9933BA5A0A50}" type="presParOf" srcId="{1F0C6930-033C-481F-AEA6-21EC0C9F3B1D}" destId="{497ECF56-03B8-40CC-AE3E-6B7DCA3A4C83}" srcOrd="1" destOrd="0" presId="urn:microsoft.com/office/officeart/2005/8/layout/process4"/>
    <dgm:cxn modelId="{1F9810E8-DF8F-471B-B3EE-C982B05FACAB}" type="presParOf" srcId="{1F0C6930-033C-481F-AEA6-21EC0C9F3B1D}" destId="{4A34C5A1-6536-49E9-82EF-C194560D3DB9}" srcOrd="2" destOrd="0" presId="urn:microsoft.com/office/officeart/2005/8/layout/process4"/>
    <dgm:cxn modelId="{269C81B2-1CE0-4374-985C-4B501688B4EC}" type="presParOf" srcId="{4A34C5A1-6536-49E9-82EF-C194560D3DB9}" destId="{67DB8F6A-0323-4215-AC71-1E289A573906}" srcOrd="0" destOrd="0" presId="urn:microsoft.com/office/officeart/2005/8/layout/process4"/>
    <dgm:cxn modelId="{33901285-9FFB-4178-98C6-90CDE4E6564F}" type="presParOf" srcId="{4A34C5A1-6536-49E9-82EF-C194560D3DB9}" destId="{415E01E2-E996-46FD-AE74-5F8A95577B99}" srcOrd="1" destOrd="0" presId="urn:microsoft.com/office/officeart/2005/8/layout/process4"/>
    <dgm:cxn modelId="{E0803548-FA04-4280-8953-80347E6E869E}" type="presParOf" srcId="{4A34C5A1-6536-49E9-82EF-C194560D3DB9}" destId="{DB58DE0E-17EF-4591-97A9-7EFA51955D2B}" srcOrd="2" destOrd="0" presId="urn:microsoft.com/office/officeart/2005/8/layout/process4"/>
    <dgm:cxn modelId="{D2BCB2E8-9349-4C5D-A8CD-88AA79B8592E}" type="presParOf" srcId="{4A34C5A1-6536-49E9-82EF-C194560D3DB9}" destId="{76A7CD47-875D-4D55-803B-3FE1E7C035AF}" srcOrd="3" destOrd="0" presId="urn:microsoft.com/office/officeart/2005/8/layout/process4"/>
    <dgm:cxn modelId="{BA4C8439-B9C5-4B1C-AB87-1C5E4AEEF94D}" type="presParOf" srcId="{DCB3AAE5-43D5-4E48-B2BF-4EC125E55412}" destId="{D92DBB24-6866-4A7D-9C5B-FB1FD581628B}" srcOrd="3" destOrd="0" presId="urn:microsoft.com/office/officeart/2005/8/layout/process4"/>
    <dgm:cxn modelId="{BD69CEF7-E4A6-4074-AE0A-1CB537722EAD}" type="presParOf" srcId="{DCB3AAE5-43D5-4E48-B2BF-4EC125E55412}" destId="{84594614-3733-43F9-9DE0-C3F5581D16F2}" srcOrd="4" destOrd="0" presId="urn:microsoft.com/office/officeart/2005/8/layout/process4"/>
    <dgm:cxn modelId="{2FA7C01E-7AA9-422F-80D1-26B0E4ADFB20}" type="presParOf" srcId="{84594614-3733-43F9-9DE0-C3F5581D16F2}" destId="{EE3829CE-11FC-42A0-9179-297A1AB9C77F}" srcOrd="0" destOrd="0" presId="urn:microsoft.com/office/officeart/2005/8/layout/process4"/>
    <dgm:cxn modelId="{F87857DA-D1C2-4231-8104-A964CBBE2B5C}" type="presParOf" srcId="{84594614-3733-43F9-9DE0-C3F5581D16F2}" destId="{1C604D9F-2DB5-4D1F-BCA4-A93C2FE62F18}" srcOrd="1" destOrd="0" presId="urn:microsoft.com/office/officeart/2005/8/layout/process4"/>
    <dgm:cxn modelId="{030C60F2-D691-4077-B247-74201AE9D6EF}" type="presParOf" srcId="{84594614-3733-43F9-9DE0-C3F5581D16F2}" destId="{5FADB185-0CE5-449C-AA0B-AE6143D1B517}" srcOrd="2" destOrd="0" presId="urn:microsoft.com/office/officeart/2005/8/layout/process4"/>
    <dgm:cxn modelId="{090FD244-9A03-45C5-8B45-D9CF177D159A}" type="presParOf" srcId="{5FADB185-0CE5-449C-AA0B-AE6143D1B517}" destId="{97E15827-DBBA-499D-897B-55659D6374AB}" srcOrd="0" destOrd="0" presId="urn:microsoft.com/office/officeart/2005/8/layout/process4"/>
    <dgm:cxn modelId="{808911E7-680E-4802-BE76-D6A92679FE96}" type="presParOf" srcId="{5FADB185-0CE5-449C-AA0B-AE6143D1B517}" destId="{1788F4BB-DA4B-4E75-B9AD-2C53BF9755AD}" srcOrd="1" destOrd="0" presId="urn:microsoft.com/office/officeart/2005/8/layout/process4"/>
    <dgm:cxn modelId="{EB7C07D5-8A5E-48A3-93B8-72AA41C001B3}" type="presParOf" srcId="{5FADB185-0CE5-449C-AA0B-AE6143D1B517}" destId="{778B2786-21D8-4BFB-839B-A799C221626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E79174-D594-45AE-8B1E-529AE61AE6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IE"/>
        </a:p>
      </dgm:t>
    </dgm:pt>
    <dgm:pt modelId="{2C1F9C34-4EB1-4AC9-ACD5-8A3B4A7E7305}">
      <dgm:prSet/>
      <dgm:spPr/>
      <dgm:t>
        <a:bodyPr/>
        <a:lstStyle/>
        <a:p>
          <a:r>
            <a:rPr lang="en-IE"/>
            <a:t>From Individual Identity </a:t>
          </a:r>
        </a:p>
      </dgm:t>
    </dgm:pt>
    <dgm:pt modelId="{947EDD6F-3817-44A8-940C-B6BA1046ACDB}" type="parTrans" cxnId="{FBD801E8-38AC-4FBD-B28C-73EBCB3992E1}">
      <dgm:prSet/>
      <dgm:spPr/>
      <dgm:t>
        <a:bodyPr/>
        <a:lstStyle/>
        <a:p>
          <a:endParaRPr lang="en-IE"/>
        </a:p>
      </dgm:t>
    </dgm:pt>
    <dgm:pt modelId="{D73F512C-4E5D-4783-876A-00270B38CF6B}" type="sibTrans" cxnId="{FBD801E8-38AC-4FBD-B28C-73EBCB3992E1}">
      <dgm:prSet/>
      <dgm:spPr/>
      <dgm:t>
        <a:bodyPr/>
        <a:lstStyle/>
        <a:p>
          <a:endParaRPr lang="en-IE"/>
        </a:p>
      </dgm:t>
    </dgm:pt>
    <dgm:pt modelId="{9567FE8E-0E1D-47EC-A37B-82BCAD6252F1}">
      <dgm:prSet/>
      <dgm:spPr/>
      <dgm:t>
        <a:bodyPr/>
        <a:lstStyle/>
        <a:p>
          <a:r>
            <a:rPr lang="en-IE"/>
            <a:t>Specialist; preform specific tasks</a:t>
          </a:r>
        </a:p>
      </dgm:t>
    </dgm:pt>
    <dgm:pt modelId="{14882F24-0BC9-4B7D-AD67-F9EB2FB1958B}" type="parTrans" cxnId="{1D051FF6-0D38-456B-9950-F5C13CC764C8}">
      <dgm:prSet/>
      <dgm:spPr/>
      <dgm:t>
        <a:bodyPr/>
        <a:lstStyle/>
        <a:p>
          <a:endParaRPr lang="en-IE"/>
        </a:p>
      </dgm:t>
    </dgm:pt>
    <dgm:pt modelId="{8947942C-4891-4896-A029-63886E8FC357}" type="sibTrans" cxnId="{1D051FF6-0D38-456B-9950-F5C13CC764C8}">
      <dgm:prSet/>
      <dgm:spPr/>
      <dgm:t>
        <a:bodyPr/>
        <a:lstStyle/>
        <a:p>
          <a:endParaRPr lang="en-IE"/>
        </a:p>
      </dgm:t>
    </dgm:pt>
    <dgm:pt modelId="{9725C66E-8ADA-4407-8FA2-B5E7DE88EC4C}">
      <dgm:prSet/>
      <dgm:spPr/>
      <dgm:t>
        <a:bodyPr/>
        <a:lstStyle/>
        <a:p>
          <a:r>
            <a:rPr lang="en-IE"/>
            <a:t>Gets things done through manly own effort</a:t>
          </a:r>
        </a:p>
      </dgm:t>
    </dgm:pt>
    <dgm:pt modelId="{58FE763A-EA50-40EE-AAA1-844411965A9A}" type="parTrans" cxnId="{2E432977-DE96-4678-B7DC-099BE1BAED4C}">
      <dgm:prSet/>
      <dgm:spPr/>
      <dgm:t>
        <a:bodyPr/>
        <a:lstStyle/>
        <a:p>
          <a:endParaRPr lang="en-IE"/>
        </a:p>
      </dgm:t>
    </dgm:pt>
    <dgm:pt modelId="{94675232-A0BF-4089-82FD-F5A358846520}" type="sibTrans" cxnId="{2E432977-DE96-4678-B7DC-099BE1BAED4C}">
      <dgm:prSet/>
      <dgm:spPr/>
      <dgm:t>
        <a:bodyPr/>
        <a:lstStyle/>
        <a:p>
          <a:endParaRPr lang="en-IE"/>
        </a:p>
      </dgm:t>
    </dgm:pt>
    <dgm:pt modelId="{62FA857B-25CC-40C6-928A-D30B01AA1758}">
      <dgm:prSet/>
      <dgm:spPr/>
      <dgm:t>
        <a:bodyPr/>
        <a:lstStyle/>
        <a:p>
          <a:r>
            <a:rPr lang="en-IE"/>
            <a:t>An individual actor</a:t>
          </a:r>
        </a:p>
      </dgm:t>
    </dgm:pt>
    <dgm:pt modelId="{E814E0FC-BDC2-42E6-99CE-B48D49B24A8F}" type="parTrans" cxnId="{26BE1D83-604E-4CFD-BC27-4421ABE5B943}">
      <dgm:prSet/>
      <dgm:spPr/>
      <dgm:t>
        <a:bodyPr/>
        <a:lstStyle/>
        <a:p>
          <a:endParaRPr lang="en-IE"/>
        </a:p>
      </dgm:t>
    </dgm:pt>
    <dgm:pt modelId="{488D3621-4A0E-48AF-8DAA-D69E2CB31366}" type="sibTrans" cxnId="{26BE1D83-604E-4CFD-BC27-4421ABE5B943}">
      <dgm:prSet/>
      <dgm:spPr/>
      <dgm:t>
        <a:bodyPr/>
        <a:lstStyle/>
        <a:p>
          <a:endParaRPr lang="en-IE"/>
        </a:p>
      </dgm:t>
    </dgm:pt>
    <dgm:pt modelId="{A36C1E5B-680B-4808-84ED-0DEFC2E627AF}">
      <dgm:prSet/>
      <dgm:spPr/>
      <dgm:t>
        <a:bodyPr/>
        <a:lstStyle/>
        <a:p>
          <a:r>
            <a:rPr lang="en-IE"/>
            <a:t>Works relativity independently</a:t>
          </a:r>
        </a:p>
      </dgm:t>
    </dgm:pt>
    <dgm:pt modelId="{910F4CFA-F8AB-4967-9EB6-AC9857F25F98}" type="parTrans" cxnId="{F899F748-6A46-41C7-9090-EEC7AFB800A4}">
      <dgm:prSet/>
      <dgm:spPr/>
      <dgm:t>
        <a:bodyPr/>
        <a:lstStyle/>
        <a:p>
          <a:endParaRPr lang="en-IE"/>
        </a:p>
      </dgm:t>
    </dgm:pt>
    <dgm:pt modelId="{F1F18E9B-C75A-40A9-B07D-F89B2EA85D83}" type="sibTrans" cxnId="{F899F748-6A46-41C7-9090-EEC7AFB800A4}">
      <dgm:prSet/>
      <dgm:spPr/>
      <dgm:t>
        <a:bodyPr/>
        <a:lstStyle/>
        <a:p>
          <a:endParaRPr lang="en-IE"/>
        </a:p>
      </dgm:t>
    </dgm:pt>
    <dgm:pt modelId="{CBA90097-EB30-4C5E-B866-4A71B6AD3BF7}">
      <dgm:prSet/>
      <dgm:spPr/>
      <dgm:t>
        <a:bodyPr/>
        <a:lstStyle/>
        <a:p>
          <a:r>
            <a:rPr lang="en-IE"/>
            <a:t>To Manager Identity </a:t>
          </a:r>
        </a:p>
      </dgm:t>
    </dgm:pt>
    <dgm:pt modelId="{0CB04B87-AB52-434E-842F-CA78F2F30781}" type="parTrans" cxnId="{C5DB50A5-70F3-4C55-8DB8-56F0AB198D25}">
      <dgm:prSet/>
      <dgm:spPr/>
      <dgm:t>
        <a:bodyPr/>
        <a:lstStyle/>
        <a:p>
          <a:endParaRPr lang="en-IE"/>
        </a:p>
      </dgm:t>
    </dgm:pt>
    <dgm:pt modelId="{FED31339-152B-45AA-A0D6-F52F44D5FE39}" type="sibTrans" cxnId="{C5DB50A5-70F3-4C55-8DB8-56F0AB198D25}">
      <dgm:prSet/>
      <dgm:spPr/>
      <dgm:t>
        <a:bodyPr/>
        <a:lstStyle/>
        <a:p>
          <a:endParaRPr lang="en-IE"/>
        </a:p>
      </dgm:t>
    </dgm:pt>
    <dgm:pt modelId="{8C0DB819-5E9F-415B-BB47-E8FBC190D5B7}">
      <dgm:prSet/>
      <dgm:spPr/>
      <dgm:t>
        <a:bodyPr/>
        <a:lstStyle/>
        <a:p>
          <a:r>
            <a:rPr lang="en-IE"/>
            <a:t>Generalist; coordinates diverse tasks</a:t>
          </a:r>
        </a:p>
      </dgm:t>
    </dgm:pt>
    <dgm:pt modelId="{F0BF01FF-9E85-4387-86FF-303414BFF8A8}" type="parTrans" cxnId="{AF508C01-EB90-4605-B466-ABC316D8CDC7}">
      <dgm:prSet/>
      <dgm:spPr/>
      <dgm:t>
        <a:bodyPr/>
        <a:lstStyle/>
        <a:p>
          <a:endParaRPr lang="en-IE"/>
        </a:p>
      </dgm:t>
    </dgm:pt>
    <dgm:pt modelId="{428A236D-8C01-4094-A8CC-FB4F18655A00}" type="sibTrans" cxnId="{AF508C01-EB90-4605-B466-ABC316D8CDC7}">
      <dgm:prSet/>
      <dgm:spPr/>
      <dgm:t>
        <a:bodyPr/>
        <a:lstStyle/>
        <a:p>
          <a:endParaRPr lang="en-IE"/>
        </a:p>
      </dgm:t>
    </dgm:pt>
    <dgm:pt modelId="{6308691D-26CF-42D6-A0D7-E627B88872D1}">
      <dgm:prSet/>
      <dgm:spPr/>
      <dgm:t>
        <a:bodyPr/>
        <a:lstStyle/>
        <a:p>
          <a:r>
            <a:rPr lang="en-IE"/>
            <a:t>Gets things done through others</a:t>
          </a:r>
        </a:p>
      </dgm:t>
    </dgm:pt>
    <dgm:pt modelId="{CF8A1B99-AE1A-4572-A769-B4D98F91A8E8}" type="parTrans" cxnId="{CFCA7771-DBE1-4755-8FFD-E3CC54CDB170}">
      <dgm:prSet/>
      <dgm:spPr/>
      <dgm:t>
        <a:bodyPr/>
        <a:lstStyle/>
        <a:p>
          <a:endParaRPr lang="en-IE"/>
        </a:p>
      </dgm:t>
    </dgm:pt>
    <dgm:pt modelId="{7AB63ED5-D46A-4DCA-A0CA-E5A2A1D132CF}" type="sibTrans" cxnId="{CFCA7771-DBE1-4755-8FFD-E3CC54CDB170}">
      <dgm:prSet/>
      <dgm:spPr/>
      <dgm:t>
        <a:bodyPr/>
        <a:lstStyle/>
        <a:p>
          <a:endParaRPr lang="en-IE"/>
        </a:p>
      </dgm:t>
    </dgm:pt>
    <dgm:pt modelId="{90E14FB9-068C-4269-89A5-B2C847CA4286}">
      <dgm:prSet/>
      <dgm:spPr/>
      <dgm:t>
        <a:bodyPr/>
        <a:lstStyle/>
        <a:p>
          <a:r>
            <a:rPr lang="en-IE"/>
            <a:t>A network builder</a:t>
          </a:r>
        </a:p>
      </dgm:t>
    </dgm:pt>
    <dgm:pt modelId="{FBBFED8F-B58E-4F35-A63F-BB6FED8C430E}" type="parTrans" cxnId="{A874478E-E4D3-48B2-AEEC-F64BE89AB146}">
      <dgm:prSet/>
      <dgm:spPr/>
      <dgm:t>
        <a:bodyPr/>
        <a:lstStyle/>
        <a:p>
          <a:endParaRPr lang="en-IE"/>
        </a:p>
      </dgm:t>
    </dgm:pt>
    <dgm:pt modelId="{E504CA48-9316-44C4-888F-9F5CB4D03DB1}" type="sibTrans" cxnId="{A874478E-E4D3-48B2-AEEC-F64BE89AB146}">
      <dgm:prSet/>
      <dgm:spPr/>
      <dgm:t>
        <a:bodyPr/>
        <a:lstStyle/>
        <a:p>
          <a:endParaRPr lang="en-IE"/>
        </a:p>
      </dgm:t>
    </dgm:pt>
    <dgm:pt modelId="{4FB14AD4-D49D-43E5-903C-1AFA856D442D}">
      <dgm:prSet/>
      <dgm:spPr/>
      <dgm:t>
        <a:bodyPr/>
        <a:lstStyle/>
        <a:p>
          <a:r>
            <a:rPr lang="en-IE" dirty="0"/>
            <a:t>Works in a highly interdependent manner  </a:t>
          </a:r>
        </a:p>
      </dgm:t>
    </dgm:pt>
    <dgm:pt modelId="{F9DE386B-32EA-4CFA-9251-F232073FAEDE}" type="parTrans" cxnId="{61FF51D5-1DA6-45A1-BF3F-91D5E5E69BA6}">
      <dgm:prSet/>
      <dgm:spPr/>
      <dgm:t>
        <a:bodyPr/>
        <a:lstStyle/>
        <a:p>
          <a:endParaRPr lang="en-IE"/>
        </a:p>
      </dgm:t>
    </dgm:pt>
    <dgm:pt modelId="{3F135BC5-C222-4DAC-8944-94D5B76850C5}" type="sibTrans" cxnId="{61FF51D5-1DA6-45A1-BF3F-91D5E5E69BA6}">
      <dgm:prSet/>
      <dgm:spPr/>
      <dgm:t>
        <a:bodyPr/>
        <a:lstStyle/>
        <a:p>
          <a:endParaRPr lang="en-IE"/>
        </a:p>
      </dgm:t>
    </dgm:pt>
    <dgm:pt modelId="{92C8829E-2B32-47E0-80DC-892B2FF6C2F3}" type="pres">
      <dgm:prSet presAssocID="{B4E79174-D594-45AE-8B1E-529AE61AE605}" presName="Name0" presStyleCnt="0">
        <dgm:presLayoutVars>
          <dgm:dir/>
          <dgm:resizeHandles val="exact"/>
        </dgm:presLayoutVars>
      </dgm:prSet>
      <dgm:spPr/>
    </dgm:pt>
    <dgm:pt modelId="{7919A2A5-00AE-4AA7-A79F-C936A45979F6}" type="pres">
      <dgm:prSet presAssocID="{2C1F9C34-4EB1-4AC9-ACD5-8A3B4A7E7305}" presName="node" presStyleLbl="node1" presStyleIdx="0" presStyleCnt="2">
        <dgm:presLayoutVars>
          <dgm:bulletEnabled val="1"/>
        </dgm:presLayoutVars>
      </dgm:prSet>
      <dgm:spPr/>
    </dgm:pt>
    <dgm:pt modelId="{5A3A5BA5-3957-4F61-8341-3CAF537B93C1}" type="pres">
      <dgm:prSet presAssocID="{D73F512C-4E5D-4783-876A-00270B38CF6B}" presName="sibTrans" presStyleLbl="sibTrans2D1" presStyleIdx="0" presStyleCnt="1"/>
      <dgm:spPr/>
    </dgm:pt>
    <dgm:pt modelId="{3B9B09F7-7480-41DB-9145-9B4D244BFE5A}" type="pres">
      <dgm:prSet presAssocID="{D73F512C-4E5D-4783-876A-00270B38CF6B}" presName="connectorText" presStyleLbl="sibTrans2D1" presStyleIdx="0" presStyleCnt="1"/>
      <dgm:spPr/>
    </dgm:pt>
    <dgm:pt modelId="{4F469817-42D5-4267-8D4A-45A11D1EA8A3}" type="pres">
      <dgm:prSet presAssocID="{CBA90097-EB30-4C5E-B866-4A71B6AD3BF7}" presName="node" presStyleLbl="node1" presStyleIdx="1" presStyleCnt="2">
        <dgm:presLayoutVars>
          <dgm:bulletEnabled val="1"/>
        </dgm:presLayoutVars>
      </dgm:prSet>
      <dgm:spPr/>
    </dgm:pt>
  </dgm:ptLst>
  <dgm:cxnLst>
    <dgm:cxn modelId="{AF508C01-EB90-4605-B466-ABC316D8CDC7}" srcId="{CBA90097-EB30-4C5E-B866-4A71B6AD3BF7}" destId="{8C0DB819-5E9F-415B-BB47-E8FBC190D5B7}" srcOrd="0" destOrd="0" parTransId="{F0BF01FF-9E85-4387-86FF-303414BFF8A8}" sibTransId="{428A236D-8C01-4094-A8CC-FB4F18655A00}"/>
    <dgm:cxn modelId="{743CCA01-1ECF-40BA-84DD-A149B824F592}" type="presOf" srcId="{9567FE8E-0E1D-47EC-A37B-82BCAD6252F1}" destId="{7919A2A5-00AE-4AA7-A79F-C936A45979F6}" srcOrd="0" destOrd="1" presId="urn:microsoft.com/office/officeart/2005/8/layout/process1"/>
    <dgm:cxn modelId="{C9AF7C0A-93E8-4D53-9084-966169752F39}" type="presOf" srcId="{B4E79174-D594-45AE-8B1E-529AE61AE605}" destId="{92C8829E-2B32-47E0-80DC-892B2FF6C2F3}" srcOrd="0" destOrd="0" presId="urn:microsoft.com/office/officeart/2005/8/layout/process1"/>
    <dgm:cxn modelId="{35FE2013-0DA5-4F15-8074-821184DB0D1A}" type="presOf" srcId="{D73F512C-4E5D-4783-876A-00270B38CF6B}" destId="{3B9B09F7-7480-41DB-9145-9B4D244BFE5A}" srcOrd="1" destOrd="0" presId="urn:microsoft.com/office/officeart/2005/8/layout/process1"/>
    <dgm:cxn modelId="{A6064F2E-0FAF-4E80-BB55-97C4D1760F8F}" type="presOf" srcId="{6308691D-26CF-42D6-A0D7-E627B88872D1}" destId="{4F469817-42D5-4267-8D4A-45A11D1EA8A3}" srcOrd="0" destOrd="2" presId="urn:microsoft.com/office/officeart/2005/8/layout/process1"/>
    <dgm:cxn modelId="{B847C63C-7CDC-4285-B968-5400C2527651}" type="presOf" srcId="{90E14FB9-068C-4269-89A5-B2C847CA4286}" destId="{4F469817-42D5-4267-8D4A-45A11D1EA8A3}" srcOrd="0" destOrd="3" presId="urn:microsoft.com/office/officeart/2005/8/layout/process1"/>
    <dgm:cxn modelId="{F899F748-6A46-41C7-9090-EEC7AFB800A4}" srcId="{2C1F9C34-4EB1-4AC9-ACD5-8A3B4A7E7305}" destId="{A36C1E5B-680B-4808-84ED-0DEFC2E627AF}" srcOrd="3" destOrd="0" parTransId="{910F4CFA-F8AB-4967-9EB6-AC9857F25F98}" sibTransId="{F1F18E9B-C75A-40A9-B07D-F89B2EA85D83}"/>
    <dgm:cxn modelId="{C2B06051-0A48-4C09-8797-67BCF08DE3B1}" type="presOf" srcId="{62FA857B-25CC-40C6-928A-D30B01AA1758}" destId="{7919A2A5-00AE-4AA7-A79F-C936A45979F6}" srcOrd="0" destOrd="3" presId="urn:microsoft.com/office/officeart/2005/8/layout/process1"/>
    <dgm:cxn modelId="{7500B454-A4FE-43C4-BCC5-A352E55F9F4A}" type="presOf" srcId="{D73F512C-4E5D-4783-876A-00270B38CF6B}" destId="{5A3A5BA5-3957-4F61-8341-3CAF537B93C1}" srcOrd="0" destOrd="0" presId="urn:microsoft.com/office/officeart/2005/8/layout/process1"/>
    <dgm:cxn modelId="{EA762A56-DDBC-479D-8321-D41DB3882CFB}" type="presOf" srcId="{A36C1E5B-680B-4808-84ED-0DEFC2E627AF}" destId="{7919A2A5-00AE-4AA7-A79F-C936A45979F6}" srcOrd="0" destOrd="4" presId="urn:microsoft.com/office/officeart/2005/8/layout/process1"/>
    <dgm:cxn modelId="{CFCA7771-DBE1-4755-8FFD-E3CC54CDB170}" srcId="{CBA90097-EB30-4C5E-B866-4A71B6AD3BF7}" destId="{6308691D-26CF-42D6-A0D7-E627B88872D1}" srcOrd="1" destOrd="0" parTransId="{CF8A1B99-AE1A-4572-A769-B4D98F91A8E8}" sibTransId="{7AB63ED5-D46A-4DCA-A0CA-E5A2A1D132CF}"/>
    <dgm:cxn modelId="{2E432977-DE96-4678-B7DC-099BE1BAED4C}" srcId="{2C1F9C34-4EB1-4AC9-ACD5-8A3B4A7E7305}" destId="{9725C66E-8ADA-4407-8FA2-B5E7DE88EC4C}" srcOrd="1" destOrd="0" parTransId="{58FE763A-EA50-40EE-AAA1-844411965A9A}" sibTransId="{94675232-A0BF-4089-82FD-F5A358846520}"/>
    <dgm:cxn modelId="{26BE1D83-604E-4CFD-BC27-4421ABE5B943}" srcId="{2C1F9C34-4EB1-4AC9-ACD5-8A3B4A7E7305}" destId="{62FA857B-25CC-40C6-928A-D30B01AA1758}" srcOrd="2" destOrd="0" parTransId="{E814E0FC-BDC2-42E6-99CE-B48D49B24A8F}" sibTransId="{488D3621-4A0E-48AF-8DAA-D69E2CB31366}"/>
    <dgm:cxn modelId="{A874478E-E4D3-48B2-AEEC-F64BE89AB146}" srcId="{CBA90097-EB30-4C5E-B866-4A71B6AD3BF7}" destId="{90E14FB9-068C-4269-89A5-B2C847CA4286}" srcOrd="2" destOrd="0" parTransId="{FBBFED8F-B58E-4F35-A63F-BB6FED8C430E}" sibTransId="{E504CA48-9316-44C4-888F-9F5CB4D03DB1}"/>
    <dgm:cxn modelId="{C5DB50A5-70F3-4C55-8DB8-56F0AB198D25}" srcId="{B4E79174-D594-45AE-8B1E-529AE61AE605}" destId="{CBA90097-EB30-4C5E-B866-4A71B6AD3BF7}" srcOrd="1" destOrd="0" parTransId="{0CB04B87-AB52-434E-842F-CA78F2F30781}" sibTransId="{FED31339-152B-45AA-A0D6-F52F44D5FE39}"/>
    <dgm:cxn modelId="{8A9F17A7-1F40-431F-A6D4-B6C569A382BC}" type="presOf" srcId="{2C1F9C34-4EB1-4AC9-ACD5-8A3B4A7E7305}" destId="{7919A2A5-00AE-4AA7-A79F-C936A45979F6}" srcOrd="0" destOrd="0" presId="urn:microsoft.com/office/officeart/2005/8/layout/process1"/>
    <dgm:cxn modelId="{61FF51D5-1DA6-45A1-BF3F-91D5E5E69BA6}" srcId="{CBA90097-EB30-4C5E-B866-4A71B6AD3BF7}" destId="{4FB14AD4-D49D-43E5-903C-1AFA856D442D}" srcOrd="3" destOrd="0" parTransId="{F9DE386B-32EA-4CFA-9251-F232073FAEDE}" sibTransId="{3F135BC5-C222-4DAC-8944-94D5B76850C5}"/>
    <dgm:cxn modelId="{9B3B82E2-015C-42B5-A885-F0FF092C21CF}" type="presOf" srcId="{8C0DB819-5E9F-415B-BB47-E8FBC190D5B7}" destId="{4F469817-42D5-4267-8D4A-45A11D1EA8A3}" srcOrd="0" destOrd="1" presId="urn:microsoft.com/office/officeart/2005/8/layout/process1"/>
    <dgm:cxn modelId="{FBD801E8-38AC-4FBD-B28C-73EBCB3992E1}" srcId="{B4E79174-D594-45AE-8B1E-529AE61AE605}" destId="{2C1F9C34-4EB1-4AC9-ACD5-8A3B4A7E7305}" srcOrd="0" destOrd="0" parTransId="{947EDD6F-3817-44A8-940C-B6BA1046ACDB}" sibTransId="{D73F512C-4E5D-4783-876A-00270B38CF6B}"/>
    <dgm:cxn modelId="{1D051FF6-0D38-456B-9950-F5C13CC764C8}" srcId="{2C1F9C34-4EB1-4AC9-ACD5-8A3B4A7E7305}" destId="{9567FE8E-0E1D-47EC-A37B-82BCAD6252F1}" srcOrd="0" destOrd="0" parTransId="{14882F24-0BC9-4B7D-AD67-F9EB2FB1958B}" sibTransId="{8947942C-4891-4896-A029-63886E8FC357}"/>
    <dgm:cxn modelId="{B62436F6-D372-4E05-84B0-D98001AFBB64}" type="presOf" srcId="{CBA90097-EB30-4C5E-B866-4A71B6AD3BF7}" destId="{4F469817-42D5-4267-8D4A-45A11D1EA8A3}" srcOrd="0" destOrd="0" presId="urn:microsoft.com/office/officeart/2005/8/layout/process1"/>
    <dgm:cxn modelId="{683946F6-178B-4CAF-8B4C-CBF62990213B}" type="presOf" srcId="{4FB14AD4-D49D-43E5-903C-1AFA856D442D}" destId="{4F469817-42D5-4267-8D4A-45A11D1EA8A3}" srcOrd="0" destOrd="4" presId="urn:microsoft.com/office/officeart/2005/8/layout/process1"/>
    <dgm:cxn modelId="{E6B35AFE-5873-49D1-8AA6-D8A821A6F7D3}" type="presOf" srcId="{9725C66E-8ADA-4407-8FA2-B5E7DE88EC4C}" destId="{7919A2A5-00AE-4AA7-A79F-C936A45979F6}" srcOrd="0" destOrd="2" presId="urn:microsoft.com/office/officeart/2005/8/layout/process1"/>
    <dgm:cxn modelId="{621E64CE-B50C-404D-9F18-B1B01EF8C416}" type="presParOf" srcId="{92C8829E-2B32-47E0-80DC-892B2FF6C2F3}" destId="{7919A2A5-00AE-4AA7-A79F-C936A45979F6}" srcOrd="0" destOrd="0" presId="urn:microsoft.com/office/officeart/2005/8/layout/process1"/>
    <dgm:cxn modelId="{29D04355-483E-41D0-8547-6FF1A44A1E9D}" type="presParOf" srcId="{92C8829E-2B32-47E0-80DC-892B2FF6C2F3}" destId="{5A3A5BA5-3957-4F61-8341-3CAF537B93C1}" srcOrd="1" destOrd="0" presId="urn:microsoft.com/office/officeart/2005/8/layout/process1"/>
    <dgm:cxn modelId="{99D3143D-023E-48A0-8137-49FBE6CD821F}" type="presParOf" srcId="{5A3A5BA5-3957-4F61-8341-3CAF537B93C1}" destId="{3B9B09F7-7480-41DB-9145-9B4D244BFE5A}" srcOrd="0" destOrd="0" presId="urn:microsoft.com/office/officeart/2005/8/layout/process1"/>
    <dgm:cxn modelId="{5EE33B47-1940-4035-ACB1-BE274EA91A51}" type="presParOf" srcId="{92C8829E-2B32-47E0-80DC-892B2FF6C2F3}" destId="{4F469817-42D5-4267-8D4A-45A11D1EA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8B443-268C-4C16-B51E-9B6715F1C045}">
      <dsp:nvSpPr>
        <dsp:cNvPr id="0" name=""/>
        <dsp:cNvSpPr/>
      </dsp:nvSpPr>
      <dsp:spPr>
        <a:xfrm>
          <a:off x="3039994" y="336310"/>
          <a:ext cx="4563832" cy="4563832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/>
            <a:t>  Set Objectives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Establish goals for the group and decide what must be done to achieve them</a:t>
          </a:r>
        </a:p>
      </dsp:txBody>
      <dsp:txXfrm>
        <a:off x="5420794" y="1103469"/>
        <a:ext cx="1466946" cy="977964"/>
      </dsp:txXfrm>
    </dsp:sp>
    <dsp:sp modelId="{E6CC02FA-B71F-4738-BDC0-C9B6F38948D1}">
      <dsp:nvSpPr>
        <dsp:cNvPr id="0" name=""/>
        <dsp:cNvSpPr/>
      </dsp:nvSpPr>
      <dsp:spPr>
        <a:xfrm>
          <a:off x="3079113" y="458013"/>
          <a:ext cx="4563832" cy="4563832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/>
            <a:t>    Organise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Divide work into manageable activities and select people to accomplish tasks</a:t>
          </a:r>
        </a:p>
      </dsp:txBody>
      <dsp:txXfrm>
        <a:off x="6018438" y="2543250"/>
        <a:ext cx="1358283" cy="1086626"/>
      </dsp:txXfrm>
    </dsp:sp>
    <dsp:sp modelId="{3B43ADBB-C67F-43B3-9BB5-E46E58B29B98}">
      <dsp:nvSpPr>
        <dsp:cNvPr id="0" name=""/>
        <dsp:cNvSpPr/>
      </dsp:nvSpPr>
      <dsp:spPr>
        <a:xfrm>
          <a:off x="2975883" y="532990"/>
          <a:ext cx="4563832" cy="456383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/>
            <a:t>Motivate &amp;        communicate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Create teamwork via decisions on pay, promotion, etc and through communication</a:t>
          </a:r>
        </a:p>
      </dsp:txBody>
      <dsp:txXfrm>
        <a:off x="4605823" y="3738539"/>
        <a:ext cx="1303952" cy="1195289"/>
      </dsp:txXfrm>
    </dsp:sp>
    <dsp:sp modelId="{26F9A893-9C65-414B-823C-9CD3043A38FA}">
      <dsp:nvSpPr>
        <dsp:cNvPr id="0" name=""/>
        <dsp:cNvSpPr/>
      </dsp:nvSpPr>
      <dsp:spPr>
        <a:xfrm>
          <a:off x="2872654" y="458013"/>
          <a:ext cx="4563832" cy="4563832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/>
            <a:t>    Measure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Set targets and standards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/>
            <a:t>Appraise performance</a:t>
          </a:r>
        </a:p>
      </dsp:txBody>
      <dsp:txXfrm>
        <a:off x="3138877" y="2543250"/>
        <a:ext cx="1358283" cy="1086626"/>
      </dsp:txXfrm>
    </dsp:sp>
    <dsp:sp modelId="{E28EC59F-BA74-46A3-A819-605BDCFB8828}">
      <dsp:nvSpPr>
        <dsp:cNvPr id="0" name=""/>
        <dsp:cNvSpPr/>
      </dsp:nvSpPr>
      <dsp:spPr>
        <a:xfrm>
          <a:off x="2911772" y="336310"/>
          <a:ext cx="4563832" cy="4563832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/>
            <a:t>    Develop People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Recognise the value of employees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00" kern="1200" dirty="0"/>
            <a:t>Develop this critical organisational asset</a:t>
          </a:r>
        </a:p>
      </dsp:txBody>
      <dsp:txXfrm>
        <a:off x="3627859" y="1103469"/>
        <a:ext cx="1466946" cy="977964"/>
      </dsp:txXfrm>
    </dsp:sp>
    <dsp:sp modelId="{FC30C8F7-26AC-4CB2-9A2E-BBEB2C22F17B}">
      <dsp:nvSpPr>
        <dsp:cNvPr id="0" name=""/>
        <dsp:cNvSpPr/>
      </dsp:nvSpPr>
      <dsp:spPr>
        <a:xfrm>
          <a:off x="2757256" y="53788"/>
          <a:ext cx="5128878" cy="512887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02FB3-C133-475B-A825-A0FF26757ECD}">
      <dsp:nvSpPr>
        <dsp:cNvPr id="0" name=""/>
        <dsp:cNvSpPr/>
      </dsp:nvSpPr>
      <dsp:spPr>
        <a:xfrm>
          <a:off x="2796905" y="175450"/>
          <a:ext cx="5128878" cy="512887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42E04-035E-4D32-B226-7D59177FA97D}">
      <dsp:nvSpPr>
        <dsp:cNvPr id="0" name=""/>
        <dsp:cNvSpPr/>
      </dsp:nvSpPr>
      <dsp:spPr>
        <a:xfrm>
          <a:off x="2693360" y="250656"/>
          <a:ext cx="5128878" cy="512887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25693-FFFA-4286-B032-ABC5E77DC5D8}">
      <dsp:nvSpPr>
        <dsp:cNvPr id="0" name=""/>
        <dsp:cNvSpPr/>
      </dsp:nvSpPr>
      <dsp:spPr>
        <a:xfrm>
          <a:off x="2589815" y="175450"/>
          <a:ext cx="5128878" cy="512887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57485-2EB2-414E-B540-EB55EF1EF630}">
      <dsp:nvSpPr>
        <dsp:cNvPr id="0" name=""/>
        <dsp:cNvSpPr/>
      </dsp:nvSpPr>
      <dsp:spPr>
        <a:xfrm>
          <a:off x="2629464" y="53788"/>
          <a:ext cx="5128878" cy="512887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89697-CB0A-41D6-A4BC-A60BB4E77A6A}">
      <dsp:nvSpPr>
        <dsp:cNvPr id="0" name=""/>
        <dsp:cNvSpPr/>
      </dsp:nvSpPr>
      <dsp:spPr>
        <a:xfrm>
          <a:off x="3319048" y="66573"/>
          <a:ext cx="3959998" cy="23401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Interpersonal Roles</a:t>
          </a:r>
          <a:endParaRPr lang="en-IE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Roles managers assume to coordinate and interact with employees and provide direction to the organization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Figurehead role: symbolizes the organization and what it is trying to achieve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Leader role: train, counsel, mentor and encourage high employee performance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Liaison role: link and coordinate people inside and outside the organization to help achieve goals</a:t>
          </a:r>
          <a:endParaRPr lang="en-IE" sz="1200" kern="1200" dirty="0"/>
        </a:p>
      </dsp:txBody>
      <dsp:txXfrm>
        <a:off x="3433283" y="180808"/>
        <a:ext cx="3731528" cy="2111638"/>
      </dsp:txXfrm>
    </dsp:sp>
    <dsp:sp modelId="{51C7EC87-2AA6-4082-B5DA-B51C598CFFE9}">
      <dsp:nvSpPr>
        <dsp:cNvPr id="0" name=""/>
        <dsp:cNvSpPr/>
      </dsp:nvSpPr>
      <dsp:spPr>
        <a:xfrm>
          <a:off x="2621276" y="1406938"/>
          <a:ext cx="5455168" cy="5455168"/>
        </a:xfrm>
        <a:custGeom>
          <a:avLst/>
          <a:gdLst/>
          <a:ahLst/>
          <a:cxnLst/>
          <a:rect l="0" t="0" r="0" b="0"/>
          <a:pathLst>
            <a:path>
              <a:moveTo>
                <a:pt x="4672384" y="815133"/>
              </a:moveTo>
              <a:arcTo wR="2727584" hR="2727584" stAng="18928831" swAng="263215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6D459-F7CE-4E3A-B1BD-56776E2F2F37}">
      <dsp:nvSpPr>
        <dsp:cNvPr id="0" name=""/>
        <dsp:cNvSpPr/>
      </dsp:nvSpPr>
      <dsp:spPr>
        <a:xfrm>
          <a:off x="5681213" y="4124330"/>
          <a:ext cx="3959998" cy="240734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Informational Roles</a:t>
          </a:r>
          <a:endParaRPr lang="en-IE" sz="1600" b="1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Associated with the tasks needed to obtain and transmit information for management of the organization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Monitor role: analyses information from both the internal and external environment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</a:t>
          </a:r>
          <a:r>
            <a:rPr lang="en-GB" sz="1200" b="0" i="0" kern="1200" dirty="0"/>
            <a:t>isseminator role: manager transmits information to influence attitudes and behaviour of employees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Spokesperson role: use of information to positively influence the way people in and out of the organization respond to it</a:t>
          </a:r>
          <a:endParaRPr lang="en-IE" sz="1200" kern="1200" dirty="0"/>
        </a:p>
      </dsp:txBody>
      <dsp:txXfrm>
        <a:off x="5798730" y="4241847"/>
        <a:ext cx="3724964" cy="2172314"/>
      </dsp:txXfrm>
    </dsp:sp>
    <dsp:sp modelId="{4D98EFDF-10EA-4CC0-A8F1-F8F22FD39555}">
      <dsp:nvSpPr>
        <dsp:cNvPr id="0" name=""/>
        <dsp:cNvSpPr/>
      </dsp:nvSpPr>
      <dsp:spPr>
        <a:xfrm>
          <a:off x="2679723" y="1166117"/>
          <a:ext cx="5455168" cy="5455168"/>
        </a:xfrm>
        <a:custGeom>
          <a:avLst/>
          <a:gdLst/>
          <a:ahLst/>
          <a:cxnLst/>
          <a:rect l="0" t="0" r="0" b="0"/>
          <a:pathLst>
            <a:path>
              <a:moveTo>
                <a:pt x="3408275" y="5368866"/>
              </a:moveTo>
              <a:arcTo wR="2727584" hR="2727584" stAng="4532917" swAng="1636957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045C2-B3A3-484B-8A34-77930D9B7DE4}">
      <dsp:nvSpPr>
        <dsp:cNvPr id="0" name=""/>
        <dsp:cNvSpPr/>
      </dsp:nvSpPr>
      <dsp:spPr>
        <a:xfrm>
          <a:off x="956889" y="4105787"/>
          <a:ext cx="3959998" cy="244444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Decisional Roles</a:t>
          </a:r>
          <a:endParaRPr lang="en-IE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Associated with the methods managers use to plan strategy and utilize resources to achieve goals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Entrepreneur role: deciding upon new projects or programs to initiate and invest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Disturbance handler role: assume responsibility for handling an unexpected event or crisis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Resource allocator role: assign resources between functions and divisions, set budgets of lower managers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Negotiator role: seeks to negotiate solutions between other managers, unions, customers, or shareholders</a:t>
          </a:r>
          <a:endParaRPr lang="en-IE" sz="1200" kern="1200" dirty="0"/>
        </a:p>
      </dsp:txBody>
      <dsp:txXfrm>
        <a:off x="1076217" y="4225115"/>
        <a:ext cx="3721342" cy="2205785"/>
      </dsp:txXfrm>
    </dsp:sp>
    <dsp:sp modelId="{19BA2C96-0543-4A28-8280-4F8A93F7F804}">
      <dsp:nvSpPr>
        <dsp:cNvPr id="0" name=""/>
        <dsp:cNvSpPr/>
      </dsp:nvSpPr>
      <dsp:spPr>
        <a:xfrm>
          <a:off x="2506687" y="1323833"/>
          <a:ext cx="5455168" cy="5455168"/>
        </a:xfrm>
        <a:custGeom>
          <a:avLst/>
          <a:gdLst/>
          <a:ahLst/>
          <a:cxnLst/>
          <a:rect l="0" t="0" r="0" b="0"/>
          <a:pathLst>
            <a:path>
              <a:moveTo>
                <a:pt x="197" y="2760405"/>
              </a:moveTo>
              <a:arcTo wR="2727584" hR="2727584" stAng="10758632" swAng="2738130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20B9-FCB7-42ED-A94E-4E128360A951}">
      <dsp:nvSpPr>
        <dsp:cNvPr id="0" name=""/>
        <dsp:cNvSpPr/>
      </dsp:nvSpPr>
      <dsp:spPr>
        <a:xfrm>
          <a:off x="3408995" y="552288"/>
          <a:ext cx="3697609" cy="3697609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19AFB-1F30-4EB4-8BB7-75E481FE7721}">
      <dsp:nvSpPr>
        <dsp:cNvPr id="0" name=""/>
        <dsp:cNvSpPr/>
      </dsp:nvSpPr>
      <dsp:spPr>
        <a:xfrm>
          <a:off x="3408995" y="552288"/>
          <a:ext cx="3697609" cy="3697609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E563-C5E0-4F9C-8A75-75A1ECCD6590}">
      <dsp:nvSpPr>
        <dsp:cNvPr id="0" name=""/>
        <dsp:cNvSpPr/>
      </dsp:nvSpPr>
      <dsp:spPr>
        <a:xfrm>
          <a:off x="3408995" y="552288"/>
          <a:ext cx="3697609" cy="3697609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A394F-34AC-48D9-8307-A13CB062EF43}">
      <dsp:nvSpPr>
        <dsp:cNvPr id="0" name=""/>
        <dsp:cNvSpPr/>
      </dsp:nvSpPr>
      <dsp:spPr>
        <a:xfrm>
          <a:off x="3408995" y="552288"/>
          <a:ext cx="3697609" cy="3697609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377E-38CF-4D33-BBEA-32B30BE634B6}">
      <dsp:nvSpPr>
        <dsp:cNvPr id="0" name=""/>
        <dsp:cNvSpPr/>
      </dsp:nvSpPr>
      <dsp:spPr>
        <a:xfrm>
          <a:off x="4225030" y="1469761"/>
          <a:ext cx="2065539" cy="1862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Management Functions</a:t>
          </a:r>
        </a:p>
      </dsp:txBody>
      <dsp:txXfrm>
        <a:off x="4527521" y="1742542"/>
        <a:ext cx="1460557" cy="1317102"/>
      </dsp:txXfrm>
    </dsp:sp>
    <dsp:sp modelId="{DB7166C5-9AD5-4CFC-8DFF-C3836560F672}">
      <dsp:nvSpPr>
        <dsp:cNvPr id="0" name=""/>
        <dsp:cNvSpPr/>
      </dsp:nvSpPr>
      <dsp:spPr>
        <a:xfrm>
          <a:off x="4662960" y="277"/>
          <a:ext cx="1189679" cy="1189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Planning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700" kern="1200" dirty="0"/>
            <a:t>Select goals and how to attain them</a:t>
          </a:r>
        </a:p>
      </dsp:txBody>
      <dsp:txXfrm>
        <a:off x="4837184" y="174501"/>
        <a:ext cx="841231" cy="841231"/>
      </dsp:txXfrm>
    </dsp:sp>
    <dsp:sp modelId="{BD2DEF0F-9062-4ED6-8E53-4400C3475746}">
      <dsp:nvSpPr>
        <dsp:cNvPr id="0" name=""/>
        <dsp:cNvSpPr/>
      </dsp:nvSpPr>
      <dsp:spPr>
        <a:xfrm>
          <a:off x="6468936" y="1806253"/>
          <a:ext cx="1189679" cy="1189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Leading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700" kern="1200" dirty="0"/>
            <a:t>Use to influence to motivative them</a:t>
          </a:r>
        </a:p>
      </dsp:txBody>
      <dsp:txXfrm>
        <a:off x="6643160" y="1980477"/>
        <a:ext cx="841231" cy="841231"/>
      </dsp:txXfrm>
    </dsp:sp>
    <dsp:sp modelId="{4A5BCE3A-6532-40A0-9517-9893091C1412}">
      <dsp:nvSpPr>
        <dsp:cNvPr id="0" name=""/>
        <dsp:cNvSpPr/>
      </dsp:nvSpPr>
      <dsp:spPr>
        <a:xfrm>
          <a:off x="4662960" y="3612229"/>
          <a:ext cx="1189679" cy="1189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Controlling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900" kern="1200" dirty="0"/>
            <a:t>Monitor activities and make corrections</a:t>
          </a:r>
        </a:p>
      </dsp:txBody>
      <dsp:txXfrm>
        <a:off x="4837184" y="3786453"/>
        <a:ext cx="841231" cy="841231"/>
      </dsp:txXfrm>
    </dsp:sp>
    <dsp:sp modelId="{F7A10FD8-FB87-462A-B5E0-8EE012B97574}">
      <dsp:nvSpPr>
        <dsp:cNvPr id="0" name=""/>
        <dsp:cNvSpPr/>
      </dsp:nvSpPr>
      <dsp:spPr>
        <a:xfrm>
          <a:off x="2856983" y="1806253"/>
          <a:ext cx="1189679" cy="1189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Organising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700" kern="1200" dirty="0"/>
            <a:t>Assign responsibilities for task accomplishment </a:t>
          </a:r>
        </a:p>
      </dsp:txBody>
      <dsp:txXfrm>
        <a:off x="3031207" y="1980477"/>
        <a:ext cx="841231" cy="841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B6409-32BA-495B-8E86-2C72FF494F16}">
      <dsp:nvSpPr>
        <dsp:cNvPr id="0" name=""/>
        <dsp:cNvSpPr/>
      </dsp:nvSpPr>
      <dsp:spPr>
        <a:xfrm>
          <a:off x="8699383" y="1188916"/>
          <a:ext cx="2527170" cy="2385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Performance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Attain goals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Products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/>
            <a:t>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/>
            <a:t>Efficiency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/>
            <a:t>Effectiveness </a:t>
          </a:r>
        </a:p>
      </dsp:txBody>
      <dsp:txXfrm>
        <a:off x="9069478" y="1538237"/>
        <a:ext cx="1786980" cy="1686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947B-6203-4073-944E-452A72F92873}">
      <dsp:nvSpPr>
        <dsp:cNvPr id="0" name=""/>
        <dsp:cNvSpPr/>
      </dsp:nvSpPr>
      <dsp:spPr>
        <a:xfrm>
          <a:off x="384611" y="0"/>
          <a:ext cx="2497672" cy="24356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Technology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Financial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Raw materials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Information </a:t>
          </a:r>
        </a:p>
      </dsp:txBody>
      <dsp:txXfrm>
        <a:off x="750387" y="356688"/>
        <a:ext cx="1766120" cy="172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9783-F347-44F6-9005-1E06FC2345B5}">
      <dsp:nvSpPr>
        <dsp:cNvPr id="0" name=""/>
        <dsp:cNvSpPr/>
      </dsp:nvSpPr>
      <dsp:spPr>
        <a:xfrm>
          <a:off x="0" y="3938833"/>
          <a:ext cx="10515600" cy="861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Engaging Style: </a:t>
          </a:r>
          <a:endParaRPr lang="en-IE" sz="1600" kern="1200" dirty="0"/>
        </a:p>
      </dsp:txBody>
      <dsp:txXfrm>
        <a:off x="0" y="3938833"/>
        <a:ext cx="10515600" cy="465329"/>
      </dsp:txXfrm>
    </dsp:sp>
    <dsp:sp modelId="{6D5629B5-DCFB-4D8D-A900-F82E1059A793}">
      <dsp:nvSpPr>
        <dsp:cNvPr id="0" name=""/>
        <dsp:cNvSpPr/>
      </dsp:nvSpPr>
      <dsp:spPr>
        <a:xfrm>
          <a:off x="0" y="4386928"/>
          <a:ext cx="5257799" cy="3963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</a:t>
          </a:r>
          <a:r>
            <a:rPr lang="en-GB" sz="1200" b="0" i="0" kern="1200"/>
            <a:t>lend of mostly craft with some art thrown in and enough science to provide a reality check</a:t>
          </a:r>
          <a:endParaRPr lang="en-IE" sz="1200" kern="1200"/>
        </a:p>
      </dsp:txBody>
      <dsp:txXfrm>
        <a:off x="0" y="4386928"/>
        <a:ext cx="5257799" cy="396391"/>
      </dsp:txXfrm>
    </dsp:sp>
    <dsp:sp modelId="{772E5831-A432-419D-93F9-D362741C16E3}">
      <dsp:nvSpPr>
        <dsp:cNvPr id="0" name=""/>
        <dsp:cNvSpPr/>
      </dsp:nvSpPr>
      <dsp:spPr>
        <a:xfrm>
          <a:off x="5257800" y="4386928"/>
          <a:ext cx="5257799" cy="396391"/>
        </a:xfrm>
        <a:prstGeom prst="rect">
          <a:avLst/>
        </a:prstGeom>
        <a:solidFill>
          <a:schemeClr val="accent5">
            <a:tint val="40000"/>
            <a:alpha val="90000"/>
            <a:hueOff val="-673976"/>
            <a:satOff val="-2283"/>
            <a:lumOff val="-2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People who practice this style engage in coaching, mentoring and facilitating in a business context they know from deep, first-hand experience</a:t>
          </a:r>
          <a:endParaRPr lang="en-IE" sz="1200" kern="1200"/>
        </a:p>
      </dsp:txBody>
      <dsp:txXfrm>
        <a:off x="5257800" y="4386928"/>
        <a:ext cx="5257799" cy="396391"/>
      </dsp:txXfrm>
    </dsp:sp>
    <dsp:sp modelId="{B694D65F-4D50-481F-93F2-40D3F5545E8A}">
      <dsp:nvSpPr>
        <dsp:cNvPr id="0" name=""/>
        <dsp:cNvSpPr/>
      </dsp:nvSpPr>
      <dsp:spPr>
        <a:xfrm rot="10800000">
          <a:off x="0" y="2626433"/>
          <a:ext cx="10515600" cy="1325326"/>
        </a:xfrm>
        <a:prstGeom prst="upArrowCallou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Problem-solving Style</a:t>
          </a:r>
          <a:endParaRPr lang="en-IE" sz="1600" kern="1200" dirty="0"/>
        </a:p>
      </dsp:txBody>
      <dsp:txXfrm rot="-10800000">
        <a:off x="0" y="2626433"/>
        <a:ext cx="10515600" cy="465189"/>
      </dsp:txXfrm>
    </dsp:sp>
    <dsp:sp modelId="{484BFC5A-D7F5-4A2C-B5FA-B5571DE4B3F6}">
      <dsp:nvSpPr>
        <dsp:cNvPr id="0" name=""/>
        <dsp:cNvSpPr/>
      </dsp:nvSpPr>
      <dsp:spPr>
        <a:xfrm>
          <a:off x="0" y="3091622"/>
          <a:ext cx="5257799" cy="396272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GB" sz="1200" i="0" kern="1200"/>
            <a:t>trong blend </a:t>
          </a:r>
          <a:r>
            <a:rPr lang="en-GB" sz="1200" b="0" i="0" kern="1200"/>
            <a:t>of analysis (science) and experience (craft) with some reliance on insights (art)</a:t>
          </a:r>
          <a:endParaRPr lang="en-IE" sz="1200" kern="1200"/>
        </a:p>
      </dsp:txBody>
      <dsp:txXfrm>
        <a:off x="0" y="3091622"/>
        <a:ext cx="5257799" cy="396272"/>
      </dsp:txXfrm>
    </dsp:sp>
    <dsp:sp modelId="{ABD1FED7-43C0-4839-978D-499B2D9126C7}">
      <dsp:nvSpPr>
        <dsp:cNvPr id="0" name=""/>
        <dsp:cNvSpPr/>
      </dsp:nvSpPr>
      <dsp:spPr>
        <a:xfrm>
          <a:off x="5257800" y="3091622"/>
          <a:ext cx="5257799" cy="396272"/>
        </a:xfrm>
        <a:prstGeom prst="rect">
          <a:avLst/>
        </a:prstGeom>
        <a:solidFill>
          <a:schemeClr val="accent5">
            <a:tint val="40000"/>
            <a:alpha val="90000"/>
            <a:hueOff val="-2021929"/>
            <a:satOff val="-6850"/>
            <a:lumOff val="-87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</a:t>
          </a:r>
          <a:r>
            <a:rPr lang="en-GB" sz="1200" b="0" i="0" kern="1200"/>
            <a:t>ommon style among first line operating managers, foremen, supervisors and project managers</a:t>
          </a:r>
          <a:endParaRPr lang="en-IE" sz="1200" kern="1200"/>
        </a:p>
      </dsp:txBody>
      <dsp:txXfrm>
        <a:off x="5257800" y="3091622"/>
        <a:ext cx="5257799" cy="396272"/>
      </dsp:txXfrm>
    </dsp:sp>
    <dsp:sp modelId="{EA986BD6-DCA8-4A85-A80C-79E097E39186}">
      <dsp:nvSpPr>
        <dsp:cNvPr id="0" name=""/>
        <dsp:cNvSpPr/>
      </dsp:nvSpPr>
      <dsp:spPr>
        <a:xfrm rot="10800000">
          <a:off x="0" y="1314033"/>
          <a:ext cx="10515600" cy="1325326"/>
        </a:xfrm>
        <a:prstGeom prst="upArrowCallou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Visionary Style</a:t>
          </a:r>
          <a:endParaRPr lang="en-IE" sz="1600" kern="1200" dirty="0"/>
        </a:p>
      </dsp:txBody>
      <dsp:txXfrm rot="-10800000">
        <a:off x="0" y="1314033"/>
        <a:ext cx="10515600" cy="465189"/>
      </dsp:txXfrm>
    </dsp:sp>
    <dsp:sp modelId="{C29AA127-FD45-49A4-AE95-20FF06870827}">
      <dsp:nvSpPr>
        <dsp:cNvPr id="0" name=""/>
        <dsp:cNvSpPr/>
      </dsp:nvSpPr>
      <dsp:spPr>
        <a:xfrm>
          <a:off x="5134" y="1779222"/>
          <a:ext cx="3501776" cy="396272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Freq</a:t>
          </a:r>
          <a:r>
            <a:rPr lang="en-GB" sz="1200" b="0" i="0" kern="1200"/>
            <a:t>uently associated with entrepreneurs</a:t>
          </a:r>
          <a:endParaRPr lang="en-IE" sz="1200" kern="1200"/>
        </a:p>
      </dsp:txBody>
      <dsp:txXfrm>
        <a:off x="5134" y="1779222"/>
        <a:ext cx="3501776" cy="396272"/>
      </dsp:txXfrm>
    </dsp:sp>
    <dsp:sp modelId="{86AC1EE5-A29A-4219-99E2-F9EABF09C5E1}">
      <dsp:nvSpPr>
        <dsp:cNvPr id="0" name=""/>
        <dsp:cNvSpPr/>
      </dsp:nvSpPr>
      <dsp:spPr>
        <a:xfrm>
          <a:off x="3506911" y="1779222"/>
          <a:ext cx="3501776" cy="39627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This is a style based on creativity, but solidly rooted in experience</a:t>
          </a:r>
          <a:endParaRPr lang="en-IE" sz="1200" kern="1200"/>
        </a:p>
      </dsp:txBody>
      <dsp:txXfrm>
        <a:off x="3506911" y="1779222"/>
        <a:ext cx="3501776" cy="396272"/>
      </dsp:txXfrm>
    </dsp:sp>
    <dsp:sp modelId="{932F5833-DA1A-4D45-8C43-0E429654B3B3}">
      <dsp:nvSpPr>
        <dsp:cNvPr id="0" name=""/>
        <dsp:cNvSpPr/>
      </dsp:nvSpPr>
      <dsp:spPr>
        <a:xfrm>
          <a:off x="7008688" y="1779222"/>
          <a:ext cx="3501776" cy="396272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</a:t>
          </a:r>
          <a:r>
            <a:rPr lang="en-GB" sz="1200" b="0" i="0" kern="1200"/>
            <a:t>ften associated with charismatic and dramatic personalities</a:t>
          </a:r>
          <a:endParaRPr lang="en-IE" sz="1200" kern="1200"/>
        </a:p>
      </dsp:txBody>
      <dsp:txXfrm>
        <a:off x="7008688" y="1779222"/>
        <a:ext cx="3501776" cy="396272"/>
      </dsp:txXfrm>
    </dsp:sp>
    <dsp:sp modelId="{C074B420-8483-4B4C-B478-2053D69A6B29}">
      <dsp:nvSpPr>
        <dsp:cNvPr id="0" name=""/>
        <dsp:cNvSpPr/>
      </dsp:nvSpPr>
      <dsp:spPr>
        <a:xfrm rot="10800000">
          <a:off x="0" y="1632"/>
          <a:ext cx="10515600" cy="132532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Heroic Style</a:t>
          </a:r>
          <a:endParaRPr lang="en-IE" sz="1600" kern="1200" dirty="0"/>
        </a:p>
      </dsp:txBody>
      <dsp:txXfrm rot="-10800000">
        <a:off x="0" y="1632"/>
        <a:ext cx="10515600" cy="465189"/>
      </dsp:txXfrm>
    </dsp:sp>
    <dsp:sp modelId="{A25A9F58-2AE1-4688-8366-87C96F2A3F78}">
      <dsp:nvSpPr>
        <dsp:cNvPr id="0" name=""/>
        <dsp:cNvSpPr/>
      </dsp:nvSpPr>
      <dsp:spPr>
        <a:xfrm>
          <a:off x="0" y="466822"/>
          <a:ext cx="2628899" cy="396272"/>
        </a:xfrm>
        <a:prstGeom prst="rect">
          <a:avLst/>
        </a:prstGeom>
        <a:solidFill>
          <a:schemeClr val="accent5">
            <a:tint val="40000"/>
            <a:alpha val="90000"/>
            <a:hueOff val="-4717833"/>
            <a:satOff val="-15982"/>
            <a:lumOff val="-2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0" kern="1200"/>
            <a:t>An all-knowing</a:t>
          </a:r>
          <a:r>
            <a:rPr lang="en-GB" sz="1200" b="0" i="0" kern="1200"/>
            <a:t>, all-powerful person who figures everything out</a:t>
          </a:r>
          <a:endParaRPr lang="en-IE" sz="1200" kern="1200"/>
        </a:p>
      </dsp:txBody>
      <dsp:txXfrm>
        <a:off x="0" y="466822"/>
        <a:ext cx="2628899" cy="396272"/>
      </dsp:txXfrm>
    </dsp:sp>
    <dsp:sp modelId="{EC63AFD9-F37C-4420-903D-47AEA7CC376D}">
      <dsp:nvSpPr>
        <dsp:cNvPr id="0" name=""/>
        <dsp:cNvSpPr/>
      </dsp:nvSpPr>
      <dsp:spPr>
        <a:xfrm>
          <a:off x="2628900" y="466822"/>
          <a:ext cx="2628899" cy="396272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Sets everything in motion</a:t>
          </a:r>
          <a:endParaRPr lang="en-IE" sz="1200" kern="1200"/>
        </a:p>
      </dsp:txBody>
      <dsp:txXfrm>
        <a:off x="2628900" y="466822"/>
        <a:ext cx="2628899" cy="396272"/>
      </dsp:txXfrm>
    </dsp:sp>
    <dsp:sp modelId="{F7B89999-5808-4521-9906-5805A13A0218}">
      <dsp:nvSpPr>
        <dsp:cNvPr id="0" name=""/>
        <dsp:cNvSpPr/>
      </dsp:nvSpPr>
      <dsp:spPr>
        <a:xfrm>
          <a:off x="5257800" y="466822"/>
          <a:ext cx="2628899" cy="396272"/>
        </a:xfrm>
        <a:prstGeom prst="rect">
          <a:avLst/>
        </a:prstGeom>
        <a:solidFill>
          <a:schemeClr val="accent5">
            <a:tint val="40000"/>
            <a:alpha val="90000"/>
            <a:hueOff val="-6065786"/>
            <a:satOff val="-20549"/>
            <a:lumOff val="-263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Makes sure everything gets done</a:t>
          </a:r>
          <a:endParaRPr lang="en-IE" sz="1200" kern="1200"/>
        </a:p>
      </dsp:txBody>
      <dsp:txXfrm>
        <a:off x="5257800" y="466822"/>
        <a:ext cx="2628899" cy="396272"/>
      </dsp:txXfrm>
    </dsp:sp>
    <dsp:sp modelId="{4761ECC3-DD49-4FDA-9B9D-BD57E3D526C7}">
      <dsp:nvSpPr>
        <dsp:cNvPr id="0" name=""/>
        <dsp:cNvSpPr/>
      </dsp:nvSpPr>
      <dsp:spPr>
        <a:xfrm>
          <a:off x="7886700" y="466822"/>
          <a:ext cx="2628899" cy="39627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/>
            <a:t>In short, a hero</a:t>
          </a:r>
          <a:endParaRPr lang="en-IE" sz="1200" kern="1200"/>
        </a:p>
      </dsp:txBody>
      <dsp:txXfrm>
        <a:off x="7886700" y="466822"/>
        <a:ext cx="2628899" cy="396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A64A8-653B-4B53-990F-8862DD41E32D}">
      <dsp:nvSpPr>
        <dsp:cNvPr id="0" name=""/>
        <dsp:cNvSpPr/>
      </dsp:nvSpPr>
      <dsp:spPr>
        <a:xfrm>
          <a:off x="3170226" y="627121"/>
          <a:ext cx="4175146" cy="417514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CB410-43DE-490A-8D04-05315631B33A}">
      <dsp:nvSpPr>
        <dsp:cNvPr id="0" name=""/>
        <dsp:cNvSpPr/>
      </dsp:nvSpPr>
      <dsp:spPr>
        <a:xfrm>
          <a:off x="3170226" y="627121"/>
          <a:ext cx="4175146" cy="417514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8D27-33C0-45EF-A8EE-9095D83BEBED}">
      <dsp:nvSpPr>
        <dsp:cNvPr id="0" name=""/>
        <dsp:cNvSpPr/>
      </dsp:nvSpPr>
      <dsp:spPr>
        <a:xfrm>
          <a:off x="3170226" y="627121"/>
          <a:ext cx="4175146" cy="417514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4C596-2FA1-4E90-B5FB-BACF0545C897}">
      <dsp:nvSpPr>
        <dsp:cNvPr id="0" name=""/>
        <dsp:cNvSpPr/>
      </dsp:nvSpPr>
      <dsp:spPr>
        <a:xfrm>
          <a:off x="3170226" y="627121"/>
          <a:ext cx="4175146" cy="417514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7CBEC-8174-4B11-AC0F-EFDE1A2FF1CD}">
      <dsp:nvSpPr>
        <dsp:cNvPr id="0" name=""/>
        <dsp:cNvSpPr/>
      </dsp:nvSpPr>
      <dsp:spPr>
        <a:xfrm>
          <a:off x="3170226" y="627121"/>
          <a:ext cx="4175146" cy="417514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17D35-0E44-45FE-8AEF-B6031EFC9294}">
      <dsp:nvSpPr>
        <dsp:cNvPr id="0" name=""/>
        <dsp:cNvSpPr/>
      </dsp:nvSpPr>
      <dsp:spPr>
        <a:xfrm>
          <a:off x="4296351" y="1753246"/>
          <a:ext cx="1922896" cy="1922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0" kern="1200" baseline="0" dirty="0"/>
            <a:t>Five Management Functions</a:t>
          </a:r>
          <a:endParaRPr lang="en-IE" sz="1800" b="1" kern="1200" dirty="0"/>
        </a:p>
      </dsp:txBody>
      <dsp:txXfrm>
        <a:off x="4577953" y="2034848"/>
        <a:ext cx="1359692" cy="1359692"/>
      </dsp:txXfrm>
    </dsp:sp>
    <dsp:sp modelId="{136C8B7A-65C3-46F5-87A7-E573978A2CF6}">
      <dsp:nvSpPr>
        <dsp:cNvPr id="0" name=""/>
        <dsp:cNvSpPr/>
      </dsp:nvSpPr>
      <dsp:spPr>
        <a:xfrm>
          <a:off x="4584786" y="2564"/>
          <a:ext cx="1346027" cy="13460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Planning</a:t>
          </a:r>
        </a:p>
      </dsp:txBody>
      <dsp:txXfrm>
        <a:off x="4781907" y="199685"/>
        <a:ext cx="951785" cy="951785"/>
      </dsp:txXfrm>
    </dsp:sp>
    <dsp:sp modelId="{7B27EBF1-57A3-4049-8A98-26686C1481FB}">
      <dsp:nvSpPr>
        <dsp:cNvPr id="0" name=""/>
        <dsp:cNvSpPr/>
      </dsp:nvSpPr>
      <dsp:spPr>
        <a:xfrm>
          <a:off x="6524101" y="1411559"/>
          <a:ext cx="1346027" cy="1346027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Leading</a:t>
          </a:r>
        </a:p>
      </dsp:txBody>
      <dsp:txXfrm>
        <a:off x="6721222" y="1608680"/>
        <a:ext cx="951785" cy="951785"/>
      </dsp:txXfrm>
    </dsp:sp>
    <dsp:sp modelId="{7332DD0B-7ED5-4C08-BEA9-1C633714B481}">
      <dsp:nvSpPr>
        <dsp:cNvPr id="0" name=""/>
        <dsp:cNvSpPr/>
      </dsp:nvSpPr>
      <dsp:spPr>
        <a:xfrm>
          <a:off x="5783348" y="3691360"/>
          <a:ext cx="1346027" cy="134602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Organising</a:t>
          </a:r>
        </a:p>
      </dsp:txBody>
      <dsp:txXfrm>
        <a:off x="5980469" y="3888481"/>
        <a:ext cx="951785" cy="951785"/>
      </dsp:txXfrm>
    </dsp:sp>
    <dsp:sp modelId="{E328EA42-8EB9-4A3E-AE14-CB11E2626663}">
      <dsp:nvSpPr>
        <dsp:cNvPr id="0" name=""/>
        <dsp:cNvSpPr/>
      </dsp:nvSpPr>
      <dsp:spPr>
        <a:xfrm>
          <a:off x="3386223" y="3691360"/>
          <a:ext cx="1346027" cy="1346027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Controlling </a:t>
          </a:r>
        </a:p>
      </dsp:txBody>
      <dsp:txXfrm>
        <a:off x="3583344" y="3888481"/>
        <a:ext cx="951785" cy="951785"/>
      </dsp:txXfrm>
    </dsp:sp>
    <dsp:sp modelId="{C957B23C-AD58-48F5-A448-BBC11CDD448F}">
      <dsp:nvSpPr>
        <dsp:cNvPr id="0" name=""/>
        <dsp:cNvSpPr/>
      </dsp:nvSpPr>
      <dsp:spPr>
        <a:xfrm>
          <a:off x="2645471" y="1411559"/>
          <a:ext cx="1346027" cy="134602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Staffing </a:t>
          </a:r>
        </a:p>
      </dsp:txBody>
      <dsp:txXfrm>
        <a:off x="2842592" y="1608680"/>
        <a:ext cx="951785" cy="951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221E-A6DA-4533-8D81-32FE7BF63919}">
      <dsp:nvSpPr>
        <dsp:cNvPr id="0" name=""/>
        <dsp:cNvSpPr/>
      </dsp:nvSpPr>
      <dsp:spPr>
        <a:xfrm>
          <a:off x="51" y="38394"/>
          <a:ext cx="4913783" cy="1008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i="0" kern="1200" baseline="0" dirty="0"/>
            <a:t>Vertical</a:t>
          </a:r>
          <a:r>
            <a:rPr lang="en-GB" sz="3500" b="0" i="0" kern="1200" baseline="0" dirty="0"/>
            <a:t> </a:t>
          </a:r>
          <a:endParaRPr lang="en-IE" sz="3500" kern="1200" dirty="0"/>
        </a:p>
      </dsp:txBody>
      <dsp:txXfrm>
        <a:off x="51" y="38394"/>
        <a:ext cx="4913783" cy="1008000"/>
      </dsp:txXfrm>
    </dsp:sp>
    <dsp:sp modelId="{178FBA14-7D9E-4F8F-8731-E030C6033A68}">
      <dsp:nvSpPr>
        <dsp:cNvPr id="0" name=""/>
        <dsp:cNvSpPr/>
      </dsp:nvSpPr>
      <dsp:spPr>
        <a:xfrm>
          <a:off x="51" y="1046394"/>
          <a:ext cx="4913783" cy="32665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Top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baseline="0" dirty="0"/>
            <a:t>Responsible for the entire organization</a:t>
          </a:r>
          <a:endParaRPr lang="en-IE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Middle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baseline="0" dirty="0"/>
            <a:t>Responsible for business units</a:t>
          </a:r>
          <a:endParaRPr lang="en-IE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Project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baseline="0" dirty="0"/>
            <a:t>Responsible for misinterpreting signals</a:t>
          </a:r>
          <a:endParaRPr lang="en-IE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First-line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baseline="0" dirty="0"/>
            <a:t>Responsible for production of goods and services</a:t>
          </a:r>
          <a:endParaRPr lang="en-IE" sz="1800" kern="1200" dirty="0"/>
        </a:p>
      </dsp:txBody>
      <dsp:txXfrm>
        <a:off x="51" y="1046394"/>
        <a:ext cx="4913783" cy="3266550"/>
      </dsp:txXfrm>
    </dsp:sp>
    <dsp:sp modelId="{2AF3C798-6725-41DD-8044-B22BD4179D9E}">
      <dsp:nvSpPr>
        <dsp:cNvPr id="0" name=""/>
        <dsp:cNvSpPr/>
      </dsp:nvSpPr>
      <dsp:spPr>
        <a:xfrm>
          <a:off x="5601764" y="38394"/>
          <a:ext cx="4913783" cy="1008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i="0" kern="1200" baseline="0" dirty="0"/>
            <a:t>Horizontal </a:t>
          </a:r>
          <a:endParaRPr lang="en-IE" sz="3500" b="1" kern="1200" dirty="0"/>
        </a:p>
      </dsp:txBody>
      <dsp:txXfrm>
        <a:off x="5601764" y="38394"/>
        <a:ext cx="4913783" cy="1008000"/>
      </dsp:txXfrm>
    </dsp:sp>
    <dsp:sp modelId="{17984DC2-C393-42E8-BAF9-4F0E48578AA9}">
      <dsp:nvSpPr>
        <dsp:cNvPr id="0" name=""/>
        <dsp:cNvSpPr/>
      </dsp:nvSpPr>
      <dsp:spPr>
        <a:xfrm>
          <a:off x="5601764" y="1046394"/>
          <a:ext cx="4913783" cy="326655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Functional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baseline="0" dirty="0"/>
            <a:t>Responsible for departments that perform </a:t>
          </a:r>
          <a:r>
            <a:rPr lang="en-IE" sz="1800" b="0" i="0" kern="1200" baseline="0" dirty="0"/>
            <a:t>specific tasks</a:t>
          </a:r>
          <a:endParaRPr lang="en-IE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kern="1200" baseline="0" dirty="0"/>
            <a:t>General Managers</a:t>
          </a:r>
          <a:endParaRPr lang="en-IE" sz="24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</a:t>
          </a:r>
          <a:r>
            <a:rPr lang="en-GB" sz="1800" b="0" i="0" kern="1200" baseline="0" dirty="0"/>
            <a:t>esponsible for several departments</a:t>
          </a:r>
          <a:endParaRPr lang="en-IE" sz="1800" kern="1200" dirty="0"/>
        </a:p>
      </dsp:txBody>
      <dsp:txXfrm>
        <a:off x="5601764" y="1046394"/>
        <a:ext cx="4913783" cy="3266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1B6BB-2203-494A-A12C-27920D591CF4}">
      <dsp:nvSpPr>
        <dsp:cNvPr id="0" name=""/>
        <dsp:cNvSpPr/>
      </dsp:nvSpPr>
      <dsp:spPr>
        <a:xfrm>
          <a:off x="0" y="4222073"/>
          <a:ext cx="11290852" cy="13857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First Level Management </a:t>
          </a:r>
          <a:endParaRPr lang="en-IE" sz="2600" b="1" kern="1200" dirty="0"/>
        </a:p>
      </dsp:txBody>
      <dsp:txXfrm>
        <a:off x="0" y="4222073"/>
        <a:ext cx="11290852" cy="748320"/>
      </dsp:txXfrm>
    </dsp:sp>
    <dsp:sp modelId="{187A0670-0F2D-49EB-B22D-B6B9752E8924}">
      <dsp:nvSpPr>
        <dsp:cNvPr id="0" name=""/>
        <dsp:cNvSpPr/>
      </dsp:nvSpPr>
      <dsp:spPr>
        <a:xfrm>
          <a:off x="0" y="4942678"/>
          <a:ext cx="2822712" cy="637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Report to middle management </a:t>
          </a:r>
          <a:endParaRPr lang="en-IE" sz="2000" kern="1200"/>
        </a:p>
      </dsp:txBody>
      <dsp:txXfrm>
        <a:off x="0" y="4942678"/>
        <a:ext cx="2822712" cy="637458"/>
      </dsp:txXfrm>
    </dsp:sp>
    <dsp:sp modelId="{85500773-56FB-40A4-B67C-C8D0B84C2121}">
      <dsp:nvSpPr>
        <dsp:cNvPr id="0" name=""/>
        <dsp:cNvSpPr/>
      </dsp:nvSpPr>
      <dsp:spPr>
        <a:xfrm>
          <a:off x="2822713" y="4942678"/>
          <a:ext cx="2822712" cy="637458"/>
        </a:xfrm>
        <a:prstGeom prst="rect">
          <a:avLst/>
        </a:prstGeom>
        <a:solidFill>
          <a:schemeClr val="accent5">
            <a:tint val="40000"/>
            <a:alpha val="90000"/>
            <a:hueOff val="-673976"/>
            <a:satOff val="-2283"/>
            <a:lumOff val="-2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Supervise employees</a:t>
          </a:r>
          <a:endParaRPr lang="en-IE" sz="2000" kern="1200"/>
        </a:p>
      </dsp:txBody>
      <dsp:txXfrm>
        <a:off x="2822713" y="4942678"/>
        <a:ext cx="2822712" cy="637458"/>
      </dsp:txXfrm>
    </dsp:sp>
    <dsp:sp modelId="{8E44B268-7703-4A0A-BEA9-996EE09C45C0}">
      <dsp:nvSpPr>
        <dsp:cNvPr id="0" name=""/>
        <dsp:cNvSpPr/>
      </dsp:nvSpPr>
      <dsp:spPr>
        <a:xfrm>
          <a:off x="5645426" y="4942678"/>
          <a:ext cx="2822712" cy="637458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Coordinate activities </a:t>
          </a:r>
          <a:endParaRPr lang="en-IE" sz="2000" kern="1200"/>
        </a:p>
      </dsp:txBody>
      <dsp:txXfrm>
        <a:off x="5645426" y="4942678"/>
        <a:ext cx="2822712" cy="637458"/>
      </dsp:txXfrm>
    </dsp:sp>
    <dsp:sp modelId="{0D0539F1-7A40-4C1D-91E8-A254EB9A622D}">
      <dsp:nvSpPr>
        <dsp:cNvPr id="0" name=""/>
        <dsp:cNvSpPr/>
      </dsp:nvSpPr>
      <dsp:spPr>
        <a:xfrm>
          <a:off x="8468139" y="4942678"/>
          <a:ext cx="2822712" cy="637458"/>
        </a:xfrm>
        <a:prstGeom prst="rect">
          <a:avLst/>
        </a:prstGeom>
        <a:solidFill>
          <a:schemeClr val="accent5">
            <a:tint val="40000"/>
            <a:alpha val="90000"/>
            <a:hueOff val="-2021929"/>
            <a:satOff val="-6850"/>
            <a:lumOff val="-87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Day-to-day management </a:t>
          </a:r>
          <a:endParaRPr lang="en-IE" sz="2000" kern="1200"/>
        </a:p>
      </dsp:txBody>
      <dsp:txXfrm>
        <a:off x="8468139" y="4942678"/>
        <a:ext cx="2822712" cy="637458"/>
      </dsp:txXfrm>
    </dsp:sp>
    <dsp:sp modelId="{497ECF56-03B8-40CC-AE3E-6B7DCA3A4C83}">
      <dsp:nvSpPr>
        <dsp:cNvPr id="0" name=""/>
        <dsp:cNvSpPr/>
      </dsp:nvSpPr>
      <dsp:spPr>
        <a:xfrm rot="10800000">
          <a:off x="0" y="2111532"/>
          <a:ext cx="11290852" cy="213132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Middle Management</a:t>
          </a:r>
          <a:endParaRPr lang="en-IE" sz="2600" b="1" kern="1200" dirty="0"/>
        </a:p>
      </dsp:txBody>
      <dsp:txXfrm rot="-10800000">
        <a:off x="0" y="2111532"/>
        <a:ext cx="11290852" cy="748096"/>
      </dsp:txXfrm>
    </dsp:sp>
    <dsp:sp modelId="{67DB8F6A-0323-4215-AC71-1E289A573906}">
      <dsp:nvSpPr>
        <dsp:cNvPr id="0" name=""/>
        <dsp:cNvSpPr/>
      </dsp:nvSpPr>
      <dsp:spPr>
        <a:xfrm>
          <a:off x="0" y="2859628"/>
          <a:ext cx="2822712" cy="637267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Report to top management</a:t>
          </a:r>
          <a:endParaRPr lang="en-IE" sz="2000" kern="1200"/>
        </a:p>
      </dsp:txBody>
      <dsp:txXfrm>
        <a:off x="0" y="2859628"/>
        <a:ext cx="2822712" cy="637267"/>
      </dsp:txXfrm>
    </dsp:sp>
    <dsp:sp modelId="{415E01E2-E996-46FD-AE74-5F8A95577B99}">
      <dsp:nvSpPr>
        <dsp:cNvPr id="0" name=""/>
        <dsp:cNvSpPr/>
      </dsp:nvSpPr>
      <dsp:spPr>
        <a:xfrm>
          <a:off x="2822713" y="2859628"/>
          <a:ext cx="2822712" cy="63726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Oversee first level management </a:t>
          </a:r>
          <a:endParaRPr lang="en-IE" sz="2000" kern="1200"/>
        </a:p>
      </dsp:txBody>
      <dsp:txXfrm>
        <a:off x="2822713" y="2859628"/>
        <a:ext cx="2822712" cy="637267"/>
      </dsp:txXfrm>
    </dsp:sp>
    <dsp:sp modelId="{DB58DE0E-17EF-4591-97A9-7EFA51955D2B}">
      <dsp:nvSpPr>
        <dsp:cNvPr id="0" name=""/>
        <dsp:cNvSpPr/>
      </dsp:nvSpPr>
      <dsp:spPr>
        <a:xfrm>
          <a:off x="5645426" y="2859628"/>
          <a:ext cx="2822712" cy="637267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 and implement activities</a:t>
          </a:r>
          <a:endParaRPr lang="en-IE" sz="2000" kern="1200"/>
        </a:p>
      </dsp:txBody>
      <dsp:txXfrm>
        <a:off x="5645426" y="2859628"/>
        <a:ext cx="2822712" cy="637267"/>
      </dsp:txXfrm>
    </dsp:sp>
    <dsp:sp modelId="{76A7CD47-875D-4D55-803B-3FE1E7C035AF}">
      <dsp:nvSpPr>
        <dsp:cNvPr id="0" name=""/>
        <dsp:cNvSpPr/>
      </dsp:nvSpPr>
      <dsp:spPr>
        <a:xfrm>
          <a:off x="8468139" y="2859628"/>
          <a:ext cx="2822712" cy="637267"/>
        </a:xfrm>
        <a:prstGeom prst="rect">
          <a:avLst/>
        </a:prstGeom>
        <a:solidFill>
          <a:schemeClr val="accent5">
            <a:tint val="40000"/>
            <a:alpha val="90000"/>
            <a:hueOff val="-4717833"/>
            <a:satOff val="-15982"/>
            <a:lumOff val="-2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Allocate resources </a:t>
          </a:r>
          <a:endParaRPr lang="en-IE" sz="2000" kern="1200"/>
        </a:p>
      </dsp:txBody>
      <dsp:txXfrm>
        <a:off x="8468139" y="2859628"/>
        <a:ext cx="2822712" cy="637267"/>
      </dsp:txXfrm>
    </dsp:sp>
    <dsp:sp modelId="{1C604D9F-2DB5-4D1F-BCA4-A93C2FE62F18}">
      <dsp:nvSpPr>
        <dsp:cNvPr id="0" name=""/>
        <dsp:cNvSpPr/>
      </dsp:nvSpPr>
      <dsp:spPr>
        <a:xfrm rot="10800000">
          <a:off x="0" y="991"/>
          <a:ext cx="11290852" cy="213132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Top Management </a:t>
          </a:r>
          <a:endParaRPr lang="en-IE" sz="2600" b="1" kern="1200" dirty="0"/>
        </a:p>
      </dsp:txBody>
      <dsp:txXfrm rot="-10800000">
        <a:off x="0" y="991"/>
        <a:ext cx="11290852" cy="748096"/>
      </dsp:txXfrm>
    </dsp:sp>
    <dsp:sp modelId="{97E15827-DBBA-499D-897B-55659D6374AB}">
      <dsp:nvSpPr>
        <dsp:cNvPr id="0" name=""/>
        <dsp:cNvSpPr/>
      </dsp:nvSpPr>
      <dsp:spPr>
        <a:xfrm>
          <a:off x="5513" y="749087"/>
          <a:ext cx="3759941" cy="637267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Set objectives</a:t>
          </a:r>
          <a:endParaRPr lang="en-IE" sz="2000" kern="1200"/>
        </a:p>
      </dsp:txBody>
      <dsp:txXfrm>
        <a:off x="5513" y="749087"/>
        <a:ext cx="3759941" cy="637267"/>
      </dsp:txXfrm>
    </dsp:sp>
    <dsp:sp modelId="{1788F4BB-DA4B-4E75-B9AD-2C53BF9755AD}">
      <dsp:nvSpPr>
        <dsp:cNvPr id="0" name=""/>
        <dsp:cNvSpPr/>
      </dsp:nvSpPr>
      <dsp:spPr>
        <a:xfrm>
          <a:off x="3765455" y="749087"/>
          <a:ext cx="3759941" cy="637267"/>
        </a:xfrm>
        <a:prstGeom prst="rect">
          <a:avLst/>
        </a:prstGeom>
        <a:solidFill>
          <a:schemeClr val="accent5">
            <a:tint val="40000"/>
            <a:alpha val="90000"/>
            <a:hueOff val="-6065786"/>
            <a:satOff val="-20549"/>
            <a:lumOff val="-263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Scan the environment</a:t>
          </a:r>
          <a:endParaRPr lang="en-IE" sz="2000" kern="1200"/>
        </a:p>
      </dsp:txBody>
      <dsp:txXfrm>
        <a:off x="3765455" y="749087"/>
        <a:ext cx="3759941" cy="637267"/>
      </dsp:txXfrm>
    </dsp:sp>
    <dsp:sp modelId="{778B2786-21D8-4BFB-839B-A799C2216267}">
      <dsp:nvSpPr>
        <dsp:cNvPr id="0" name=""/>
        <dsp:cNvSpPr/>
      </dsp:nvSpPr>
      <dsp:spPr>
        <a:xfrm>
          <a:off x="7525396" y="749087"/>
          <a:ext cx="3759941" cy="63726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 and decision-making</a:t>
          </a:r>
          <a:endParaRPr lang="en-IE" sz="2000" kern="1200" dirty="0"/>
        </a:p>
      </dsp:txBody>
      <dsp:txXfrm>
        <a:off x="7525396" y="749087"/>
        <a:ext cx="3759941" cy="637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9A2A5-00AE-4AA7-A79F-C936A45979F6}">
      <dsp:nvSpPr>
        <dsp:cNvPr id="0" name=""/>
        <dsp:cNvSpPr/>
      </dsp:nvSpPr>
      <dsp:spPr>
        <a:xfrm>
          <a:off x="2053" y="968888"/>
          <a:ext cx="4379788" cy="2627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From Individual Identity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Specialist; preform specific tasks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Gets things done through manly own effort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An individual actor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Works relativity independently</a:t>
          </a:r>
        </a:p>
      </dsp:txBody>
      <dsp:txXfrm>
        <a:off x="79021" y="1045856"/>
        <a:ext cx="4225852" cy="2473937"/>
      </dsp:txXfrm>
    </dsp:sp>
    <dsp:sp modelId="{5A3A5BA5-3957-4F61-8341-3CAF537B93C1}">
      <dsp:nvSpPr>
        <dsp:cNvPr id="0" name=""/>
        <dsp:cNvSpPr/>
      </dsp:nvSpPr>
      <dsp:spPr>
        <a:xfrm>
          <a:off x="4819821" y="1739731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100" kern="1200"/>
        </a:p>
      </dsp:txBody>
      <dsp:txXfrm>
        <a:off x="4819821" y="1956968"/>
        <a:ext cx="649961" cy="651713"/>
      </dsp:txXfrm>
    </dsp:sp>
    <dsp:sp modelId="{4F469817-42D5-4267-8D4A-45A11D1EA8A3}">
      <dsp:nvSpPr>
        <dsp:cNvPr id="0" name=""/>
        <dsp:cNvSpPr/>
      </dsp:nvSpPr>
      <dsp:spPr>
        <a:xfrm>
          <a:off x="6133757" y="968888"/>
          <a:ext cx="4379788" cy="262787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To Manager Identity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Generalist; coordinates diverse tasks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Gets things done through others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/>
            <a:t>A network builder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Works in a highly interdependent manner  </a:t>
          </a:r>
        </a:p>
      </dsp:txBody>
      <dsp:txXfrm>
        <a:off x="6210725" y="1045856"/>
        <a:ext cx="4225852" cy="247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38FB-5B31-4232-919F-7F07D3E8A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622E6-E5C5-4D79-B3FC-852995D83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B52D6-2AFD-4BB1-AE8B-D97B1951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B4F18-110F-499E-B534-3D8536D7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0499-22C0-455B-B00B-443F71F1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7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3340-E03D-4CE9-AF3E-7321D827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D3D47-16B5-4753-8282-B88F37ADE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61D44-FC11-4D87-8661-A767DF19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71FF2-253D-4545-9881-BC8E15DD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8361-E0B4-4060-87A8-20942E7E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73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7806D-1217-454E-B6DF-14947E114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1F016-1EB3-4AB7-82E6-D7DD12B6D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E525-FB9D-4712-AD24-A6D296D3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63C4F-4F91-44EB-AB8B-DF65D8DE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9A29-8846-4A07-BCB3-9380D740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67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11C8-D8A0-46CD-9BED-9B5384CF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DA6F-D290-4E54-A3A9-1550C1975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1586-E9F6-4D3C-B036-597FE1A0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E454-BDF3-452C-AFB2-9B5E15AA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17179-481E-45AA-AE6D-B287E818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7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506C-F0C1-47D3-A175-33EB1197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21EAD-3637-46DD-8622-ECB05854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059C-F8D6-449F-938D-3264E116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2E578-21CF-4575-9381-F18F8270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956F-1B16-46BF-8640-BDDADC85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56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C8CF-11C4-4CB0-9A07-7E5BD7D2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B18-8BAE-4E27-A179-E16776845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AA2AA-DCC6-4ECA-9C8A-F8EDBD29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A37DD-1F65-499F-A3F9-75A78D65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1313D-B546-4B90-96AF-79D4A7B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5CF29-38C5-4600-815E-E96836FE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971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72FB-D66B-438C-9B33-3E7CC944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56FB6-5ACC-4057-8166-3E17FEA8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54E17-B3E5-499B-A007-CD0313C8C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F3217-95D1-45F5-BB89-37DC5E4A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D4639-AEB7-4A7C-9E8D-2CC8DF9EB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22806-E41A-4A31-89E9-5A0F62CC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70EB8-7AB6-4553-B512-95679E85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DF471-7978-40E9-B233-87144E56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51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05CB-B7A9-40AB-A3FD-6DC2DEEE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7CAB6-B3F1-40D2-ACAD-F59849C2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3747D-23B8-421D-8AB3-02667D36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45D7D-4989-4F81-9B5A-2F4CD0AD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685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CC869-5FF1-4660-8D60-EF3A1A86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57BAE-65D5-4DA7-858A-FEBD65DD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53A55-C2F1-4895-A9D6-03425D80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21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641C-D987-4395-BEB2-F60C6153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1B0B-B717-43DD-87BF-2048E50D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CC1E6-87C8-4C2D-B51E-B9BBA3762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860F6-AB7D-41AE-938E-4F5CF7BE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45A9-10B7-451F-9473-C5DD90D2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1675-D5DB-4103-BAA6-DD0BEEDB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51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B5B3-3FC7-4A85-9E5C-E450C213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4C255-533D-4051-91EA-5EC21ABD1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82872-3D43-4C2D-AAFC-817876FE0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6EBF-3CEB-469C-AA66-1388716B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46F1C-E79E-4E71-96DB-36C9DB59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1BD4F-BA8F-46FE-82D2-35E8C728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5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8AFE-E0AA-40CA-AD96-10903E1F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74609-6ADB-4C82-882E-3B67F5B90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E1CE-A530-4A57-9126-E6931E739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83A-624E-44D8-9694-C6CF312CAA66}" type="datetimeFigureOut">
              <a:rPr lang="en-IE" smtClean="0"/>
              <a:t>28/06/2021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D4A8-FD33-48A1-A871-BEA1A8CF7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5A50-FD94-4ACB-9BD2-4AC25CEB5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AD21-EC9C-4F4A-982D-8E9AC90380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97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eboard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anagementsurvey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D178-131F-4F14-89E0-DE309517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231960"/>
            <a:ext cx="3067975" cy="1325563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BD6B-D9BB-4F0A-9345-5B433A1D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649375" cy="51673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Definition of Management</a:t>
            </a:r>
          </a:p>
          <a:p>
            <a:pPr>
              <a:lnSpc>
                <a:spcPct val="70000"/>
              </a:lnSpc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 to Functions of Management</a:t>
            </a:r>
          </a:p>
          <a:p>
            <a:pPr>
              <a:lnSpc>
                <a:spcPct val="70000"/>
              </a:lnSpc>
            </a:pP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Levels of Management</a:t>
            </a:r>
          </a:p>
          <a:p>
            <a:pPr>
              <a:lnSpc>
                <a:spcPct val="70000"/>
              </a:lnSpc>
            </a:pP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Roles</a:t>
            </a:r>
          </a:p>
          <a:p>
            <a:pPr>
              <a:lnSpc>
                <a:spcPct val="70000"/>
              </a:lnSpc>
            </a:pP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Types of Businesses</a:t>
            </a:r>
          </a:p>
          <a:p>
            <a:pPr>
              <a:lnSpc>
                <a:spcPct val="70000"/>
              </a:lnSpc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Appreciate the importance of different organisational contexts, academic disciplines and theoretical lenses to practical management</a:t>
            </a:r>
            <a:endParaRPr lang="en-I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9FCA80-689D-4F28-9577-894D9BB2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0"/>
            <a:ext cx="536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C28C-A9AB-4DAD-B814-5041D8C9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8" y="255795"/>
            <a:ext cx="5642113" cy="1325563"/>
          </a:xfrm>
        </p:spPr>
        <p:txBody>
          <a:bodyPr>
            <a:norm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Resources &amp; Competences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B179-EE29-4084-89D6-9CC9089C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728790" cy="5167312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 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the assets that organisations have or can call upon (e.g. from partners or suppliers)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‘What we have’.</a:t>
            </a:r>
          </a:p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Competences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the ways those assets are used or deployed effectively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‘What we do well’</a:t>
            </a:r>
          </a:p>
          <a:p>
            <a:pPr algn="l" rtl="0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“Resources and Capabilities” analysis is a study about the potential of a company</a:t>
            </a:r>
          </a:p>
          <a:p>
            <a:pPr algn="l" rtl="0"/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Instead of focusing on its results, it highlights the tools and internal opportunities a company could use for maximizing its outcome</a:t>
            </a:r>
          </a:p>
          <a:p>
            <a:pPr algn="l" rtl="0"/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IE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F1B6EFC-40CF-4A0A-8D1D-57A8A880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1" y="0"/>
            <a:ext cx="546320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7C4F8-E486-4D4C-AD60-0C1F0F50473E}"/>
              </a:ext>
            </a:extLst>
          </p:cNvPr>
          <p:cNvSpPr txBox="1"/>
          <p:nvPr/>
        </p:nvSpPr>
        <p:spPr>
          <a:xfrm>
            <a:off x="6847599" y="5441861"/>
            <a:ext cx="522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“The nation behaves well if it treats the natural resources as assets which it must turn over to the next generation increased; and not impaired in value.” (Theodore Roosevelt)</a:t>
            </a:r>
          </a:p>
        </p:txBody>
      </p:sp>
    </p:spTree>
    <p:extLst>
      <p:ext uri="{BB962C8B-B14F-4D97-AF65-F5344CB8AC3E}">
        <p14:creationId xmlns:p14="http://schemas.microsoft.com/office/powerpoint/2010/main" val="181261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BEF0-CF72-47AD-B01D-D32903B6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Components of Strategic Capabilities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D0326E-D195-4FC5-B59E-02AEE7ECF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46214"/>
              </p:ext>
            </p:extLst>
          </p:nvPr>
        </p:nvGraphicFramePr>
        <p:xfrm>
          <a:off x="838199" y="1825625"/>
          <a:ext cx="10515600" cy="43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073">
                  <a:extLst>
                    <a:ext uri="{9D8B030D-6E8A-4147-A177-3AD203B41FA5}">
                      <a16:colId xmlns:a16="http://schemas.microsoft.com/office/drawing/2014/main" val="943037772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1376655994"/>
                    </a:ext>
                  </a:extLst>
                </a:gridCol>
                <a:gridCol w="4837589">
                  <a:extLst>
                    <a:ext uri="{9D8B030D-6E8A-4147-A177-3AD203B41FA5}">
                      <a16:colId xmlns:a16="http://schemas.microsoft.com/office/drawing/2014/main" val="4278522246"/>
                    </a:ext>
                  </a:extLst>
                </a:gridCol>
              </a:tblGrid>
              <a:tr h="491137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/>
                        <a:t>Strategic Capability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E" dirty="0"/>
                        <a:t>Strategic Capability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55349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r>
                        <a:rPr lang="en-IE" dirty="0"/>
                        <a:t>Resources (what we have)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Competences (what we do well)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051940"/>
                  </a:ext>
                </a:extLst>
              </a:tr>
              <a:tr h="847716">
                <a:tc>
                  <a:txBody>
                    <a:bodyPr/>
                    <a:lstStyle/>
                    <a:p>
                      <a:r>
                        <a:rPr lang="en-IE" dirty="0"/>
                        <a:t>Machines, raw materials, products, patents, data bases, computer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Ways of achieving utilisation of plant efficiently, productivity, flexibility marketing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48520"/>
                  </a:ext>
                </a:extLst>
              </a:tr>
              <a:tr h="847716">
                <a:tc>
                  <a:txBody>
                    <a:bodyPr/>
                    <a:lstStyle/>
                    <a:p>
                      <a:r>
                        <a:rPr lang="en-IE" dirty="0"/>
                        <a:t>Balance sheets, cash flows, suppliers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Financial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Ability to raise funds and manage cash funds, debtor, creditors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416974"/>
                  </a:ext>
                </a:extLst>
              </a:tr>
              <a:tr h="1211023">
                <a:tc>
                  <a:txBody>
                    <a:bodyPr/>
                    <a:lstStyle/>
                    <a:p>
                      <a:r>
                        <a:rPr lang="en-IE" dirty="0"/>
                        <a:t>Managers, employees, partners, suppliers, customers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How people use and gain experience, skills, knowledge, build relationships, motivate others and innovate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04418"/>
                  </a:ext>
                </a:extLst>
              </a:tr>
              <a:tr h="491137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/>
                        <a:t>Long-term Survivability and Competitive Advantage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E" dirty="0"/>
                        <a:t>Long-term Survivability and Competitive Advantage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265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773C92-DC1E-4449-9505-002214862AB9}"/>
              </a:ext>
            </a:extLst>
          </p:cNvPr>
          <p:cNvSpPr txBox="1"/>
          <p:nvPr/>
        </p:nvSpPr>
        <p:spPr>
          <a:xfrm>
            <a:off x="8161515" y="6566766"/>
            <a:ext cx="38365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CIDFont+F3"/>
              </a:rPr>
              <a:t>Johnson, Whittington, and Scholes, Exploring Strategy, 9th ed., ©Pearson Education Ltd.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728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street at night&#10;&#10;Description automatically generated with medium confidence">
            <a:extLst>
              <a:ext uri="{FF2B5EF4-FFF2-40B4-BE49-F238E27FC236}">
                <a16:creationId xmlns:a16="http://schemas.microsoft.com/office/drawing/2014/main" id="{FB7688EC-110C-4C08-96E1-E93AEFDCA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4010-CCD0-4C6B-9D91-D7222583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487"/>
            <a:ext cx="4909352" cy="1043409"/>
          </a:xfrm>
        </p:spPr>
        <p:txBody>
          <a:bodyPr>
            <a:no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Threshold &amp; Distinctive</a:t>
            </a:r>
            <a:br>
              <a:rPr lang="en-IE" sz="4000" b="1" dirty="0">
                <a:solidFill>
                  <a:schemeClr val="accent1"/>
                </a:solidFill>
              </a:rPr>
            </a:br>
            <a:r>
              <a:rPr lang="en-IE" sz="4000" b="1" dirty="0">
                <a:solidFill>
                  <a:schemeClr val="accent1"/>
                </a:solidFill>
              </a:rPr>
              <a:t>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B98D-9D55-469B-97A3-85E4E879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6302"/>
            <a:ext cx="5166804" cy="3685395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Threshold Capabilities</a:t>
            </a:r>
          </a:p>
          <a:p>
            <a:pPr lvl="1"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those needed for an organisation to meet the necessary requirements to compete in a given market and achieve parity with competitors in that market </a:t>
            </a:r>
          </a:p>
          <a:p>
            <a:pPr lvl="1">
              <a:lnSpc>
                <a:spcPct val="70000"/>
              </a:lnSpc>
            </a:pP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‘Qualifiers’</a:t>
            </a:r>
          </a:p>
          <a:p>
            <a:pPr>
              <a:lnSpc>
                <a:spcPct val="70000"/>
              </a:lnSpc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Distinctive Capabilities </a:t>
            </a:r>
          </a:p>
          <a:p>
            <a:pPr lvl="1"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those that critically underpin competitive advantage and that others cannot imitate or </a:t>
            </a: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obtain</a:t>
            </a:r>
          </a:p>
          <a:p>
            <a:pPr lvl="1">
              <a:lnSpc>
                <a:spcPct val="70000"/>
              </a:lnSpc>
            </a:pP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‘Winners’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E40F6-D93A-4E30-A9E5-07E727049935}"/>
              </a:ext>
            </a:extLst>
          </p:cNvPr>
          <p:cNvSpPr txBox="1"/>
          <p:nvPr/>
        </p:nvSpPr>
        <p:spPr>
          <a:xfrm>
            <a:off x="8266025" y="6499202"/>
            <a:ext cx="38365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solidFill>
                  <a:schemeClr val="bg1"/>
                </a:solidFill>
                <a:latin typeface="CIDFont+F3"/>
              </a:rPr>
              <a:t>Johnson, Whittington, and Scholes, Exploring Strategy, 9th ed., ©Pearson Education Ltd.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1D20-12AC-4365-89CD-1E6B6A3A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Threshold &amp; Distinctive Capabilities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7BDAD5-8A39-46E6-8A59-F9718F9DA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592626"/>
              </p:ext>
            </p:extLst>
          </p:nvPr>
        </p:nvGraphicFramePr>
        <p:xfrm>
          <a:off x="973282" y="2111953"/>
          <a:ext cx="10245435" cy="353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145">
                  <a:extLst>
                    <a:ext uri="{9D8B030D-6E8A-4147-A177-3AD203B41FA5}">
                      <a16:colId xmlns:a16="http://schemas.microsoft.com/office/drawing/2014/main" val="2976578208"/>
                    </a:ext>
                  </a:extLst>
                </a:gridCol>
                <a:gridCol w="3415145">
                  <a:extLst>
                    <a:ext uri="{9D8B030D-6E8A-4147-A177-3AD203B41FA5}">
                      <a16:colId xmlns:a16="http://schemas.microsoft.com/office/drawing/2014/main" val="2310915790"/>
                    </a:ext>
                  </a:extLst>
                </a:gridCol>
                <a:gridCol w="3415145">
                  <a:extLst>
                    <a:ext uri="{9D8B030D-6E8A-4147-A177-3AD203B41FA5}">
                      <a16:colId xmlns:a16="http://schemas.microsoft.com/office/drawing/2014/main" val="769994483"/>
                    </a:ext>
                  </a:extLst>
                </a:gridCol>
              </a:tblGrid>
              <a:tr h="595374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Competences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62204"/>
                  </a:ext>
                </a:extLst>
              </a:tr>
              <a:tr h="1468046">
                <a:tc>
                  <a:txBody>
                    <a:bodyPr/>
                    <a:lstStyle/>
                    <a:p>
                      <a:r>
                        <a:rPr lang="en-IE" sz="2000" b="1" dirty="0"/>
                        <a:t>Threshold Capabilities</a:t>
                      </a:r>
                    </a:p>
                    <a:p>
                      <a:r>
                        <a:rPr lang="en-IE" dirty="0"/>
                        <a:t>Required to be able to compete in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Distinctive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Physical Facilities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Financial </a:t>
                      </a:r>
                    </a:p>
                    <a:p>
                      <a:r>
                        <a:rPr lang="en-I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Distinctive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Store layout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CSR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Supply chain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16661"/>
                  </a:ext>
                </a:extLst>
              </a:tr>
              <a:tr h="1468046">
                <a:tc>
                  <a:txBody>
                    <a:bodyPr/>
                    <a:lstStyle/>
                    <a:p>
                      <a:r>
                        <a:rPr lang="en-IE" sz="2000" b="1" dirty="0"/>
                        <a:t>Distinctive Capabilities </a:t>
                      </a:r>
                    </a:p>
                    <a:p>
                      <a:r>
                        <a:rPr lang="en-IE" dirty="0"/>
                        <a:t>Require to achieve competitive advantage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Distinctive Capabilities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Intangible assets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Distinctive Competences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Replication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10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90049B-148C-429A-BC72-A23A14221EE3}"/>
              </a:ext>
            </a:extLst>
          </p:cNvPr>
          <p:cNvSpPr txBox="1"/>
          <p:nvPr/>
        </p:nvSpPr>
        <p:spPr>
          <a:xfrm>
            <a:off x="8161515" y="6566766"/>
            <a:ext cx="38365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CIDFont+F3"/>
              </a:rPr>
              <a:t>Johnson, Whittington, and Scholes, Exploring Strategy, 9th ed., ©Pearson Education Ltd.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672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04114-849A-4EED-82E9-A4E17730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90303"/>
            <a:ext cx="6429325" cy="806728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Resources &amp; Competences</a:t>
            </a:r>
            <a:br>
              <a:rPr lang="en-IE" b="1" dirty="0">
                <a:solidFill>
                  <a:schemeClr val="accent1"/>
                </a:solidFill>
              </a:rPr>
            </a:br>
            <a:r>
              <a:rPr lang="en-IE" b="1" dirty="0">
                <a:solidFill>
                  <a:schemeClr val="accent1"/>
                </a:solidFill>
              </a:rPr>
              <a:t>(Star Wars)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5843-3409-4EC2-B558-018B707A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5" y="1500395"/>
            <a:ext cx="6600775" cy="5357606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When George Lucas filmed Star Wars (1977), he didn’t have lots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Resources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udget was limited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ponsors were not convinced about the project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Nobody expected Star Wars to succeed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A previous but “similar” franchise, Star Trek, had been disappointing, regarding its results, so Star Wars was expected to be also a failure. The only question was how big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What happened?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George Lucas filmed one of the best and popular movies ever created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With very little </a:t>
            </a:r>
            <a:r>
              <a:rPr lang="en-US" altLang="en-US" sz="1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Resources</a:t>
            </a: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 (compared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to nowadays big productions)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 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he was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Capable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to create a wonderful masterpiece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Some decades later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Disney bought Star Wars franchise (2012) for $4 billion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Disney have almost infinite </a:t>
            </a:r>
            <a:r>
              <a:rPr lang="en-US" altLang="en-US" sz="1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Resource</a:t>
            </a: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 They decided, of course, to release more Star Wars movies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2015, Disney released “Star Wars episode VII: The force awakens“. The movie was very successful, but 7.5 times the budget of Star Wars</a:t>
            </a:r>
          </a:p>
          <a:p>
            <a:pPr marR="0"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Star Wars episode IV (1977) budget: $11 million – Adjusted to inflation = $46 million.</a:t>
            </a:r>
          </a:p>
          <a:p>
            <a:pPr marR="0"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Star Wars episode VII (2015) budget: $306 million.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Moral of the Story: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Although Disney had much more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Resources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 than George Lucas had 40 years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before they were not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Capable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of producing the masterpiece he created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What about the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Box office collection?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Maybe Disney’s movie collected more money…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R="0"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Star Wars episode VII (2015) collected $2 billion worldwide.</a:t>
            </a:r>
          </a:p>
          <a:p>
            <a:pPr marR="0" lvl="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Star Wars episode IV (1977) collected $775 million that, adjusted to inflation = $3.2 billion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oster of a movie&#10;&#10;Description automatically generated with low confidence">
            <a:extLst>
              <a:ext uri="{FF2B5EF4-FFF2-40B4-BE49-F238E27FC236}">
                <a16:creationId xmlns:a16="http://schemas.microsoft.com/office/drawing/2014/main" id="{99A0C77B-E2F7-4F47-A3C8-24B8E5A0D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75" y="-1"/>
            <a:ext cx="558817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8B727-0F5E-44A3-BB34-0E398F14CDA9}"/>
              </a:ext>
            </a:extLst>
          </p:cNvPr>
          <p:cNvSpPr txBox="1"/>
          <p:nvPr/>
        </p:nvSpPr>
        <p:spPr>
          <a:xfrm>
            <a:off x="6931040" y="6442501"/>
            <a:ext cx="4176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Source: https://www.consuunt.com/resources-and-capabilities/</a:t>
            </a:r>
          </a:p>
        </p:txBody>
      </p:sp>
    </p:spTree>
    <p:extLst>
      <p:ext uri="{BB962C8B-B14F-4D97-AF65-F5344CB8AC3E}">
        <p14:creationId xmlns:p14="http://schemas.microsoft.com/office/powerpoint/2010/main" val="159281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60BC6E59-4F28-4DCB-A55B-6A13A216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0A239-ED2A-4A9B-80A5-91AEEDCB19E8}"/>
              </a:ext>
            </a:extLst>
          </p:cNvPr>
          <p:cNvSpPr txBox="1"/>
          <p:nvPr/>
        </p:nvSpPr>
        <p:spPr>
          <a:xfrm>
            <a:off x="117629" y="525547"/>
            <a:ext cx="26788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the role of the </a:t>
            </a:r>
            <a:r>
              <a:rPr lang="en-IE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07648-ADDD-4706-93A1-D28B292ECE12}"/>
              </a:ext>
            </a:extLst>
          </p:cNvPr>
          <p:cNvSpPr txBox="1"/>
          <p:nvPr/>
        </p:nvSpPr>
        <p:spPr>
          <a:xfrm>
            <a:off x="2652203" y="5418908"/>
            <a:ext cx="2678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839A4-E90B-4756-A2E8-374A984D294B}"/>
              </a:ext>
            </a:extLst>
          </p:cNvPr>
          <p:cNvSpPr txBox="1"/>
          <p:nvPr/>
        </p:nvSpPr>
        <p:spPr>
          <a:xfrm>
            <a:off x="7206448" y="5418909"/>
            <a:ext cx="386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2826C-E57D-4E86-8C01-B21849E5F8F5}"/>
              </a:ext>
            </a:extLst>
          </p:cNvPr>
          <p:cNvSpPr txBox="1"/>
          <p:nvPr/>
        </p:nvSpPr>
        <p:spPr>
          <a:xfrm>
            <a:off x="5898067" y="5418908"/>
            <a:ext cx="738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ADB2A-E356-4472-A5EC-97BFB5BE63D7}"/>
              </a:ext>
            </a:extLst>
          </p:cNvPr>
          <p:cNvSpPr txBox="1"/>
          <p:nvPr/>
        </p:nvSpPr>
        <p:spPr>
          <a:xfrm>
            <a:off x="4788359" y="1474241"/>
            <a:ext cx="2612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Firm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994AF7-6065-4E57-850C-9B8D2AFDE567}"/>
              </a:ext>
            </a:extLst>
          </p:cNvPr>
          <p:cNvSpPr txBox="1"/>
          <p:nvPr/>
        </p:nvSpPr>
        <p:spPr>
          <a:xfrm>
            <a:off x="8355478" y="6568775"/>
            <a:ext cx="38365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solidFill>
                  <a:schemeClr val="bg1"/>
                </a:solidFill>
                <a:latin typeface="CIDFont+F3"/>
              </a:rPr>
              <a:t>Johnson, Whittington, and Scholes, Exploring Strategy, 9th ed., ©Pearson Education Ltd.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6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D65AB17-520F-4200-B544-8C51207F3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r="9091" b="152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7B5D6-AFC5-457F-B67B-7C34613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20" y="159653"/>
            <a:ext cx="406264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Core Competences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13B4-0623-4F6B-A701-AEE39AEF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1215"/>
            <a:ext cx="5109328" cy="4411745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Core competences are the linked set of skills, activities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resources that, together:</a:t>
            </a:r>
          </a:p>
          <a:p>
            <a:pPr lvl="1">
              <a:lnSpc>
                <a:spcPct val="7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deliver customer value</a:t>
            </a:r>
          </a:p>
          <a:p>
            <a:pPr lvl="1">
              <a:lnSpc>
                <a:spcPct val="7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differentiate a business from its competitors</a:t>
            </a:r>
          </a:p>
          <a:p>
            <a:pPr lvl="1">
              <a:lnSpc>
                <a:spcPct val="7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potentially, can be extended and developed as markets change</a:t>
            </a:r>
          </a:p>
          <a:p>
            <a:pPr lvl="1">
              <a:lnSpc>
                <a:spcPct val="7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 when new opportunities arise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1G. Hamel and C.K. Prahalad, ‘The core competence of the corporation’, Harvard Business Review, vol. 68, no. 3 (1990), pp. 79–91.</a:t>
            </a:r>
          </a:p>
          <a:p>
            <a:pPr>
              <a:lnSpc>
                <a:spcPct val="70000"/>
              </a:lnSpc>
            </a:pPr>
            <a:endParaRPr lang="en-IE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70000"/>
              </a:lnSpc>
            </a:pPr>
            <a:endParaRPr lang="en-IE" sz="1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D4661-2A61-4457-B7F3-65C7AB89E2D6}"/>
              </a:ext>
            </a:extLst>
          </p:cNvPr>
          <p:cNvSpPr txBox="1"/>
          <p:nvPr/>
        </p:nvSpPr>
        <p:spPr>
          <a:xfrm>
            <a:off x="8355478" y="6440398"/>
            <a:ext cx="38791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Imagine source: </a:t>
            </a:r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</a:t>
            </a:r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Will we still love Ikea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A1696-EBB2-4D41-8C7E-765163007915}"/>
              </a:ext>
            </a:extLst>
          </p:cNvPr>
          <p:cNvSpPr txBox="1"/>
          <p:nvPr/>
        </p:nvSpPr>
        <p:spPr>
          <a:xfrm>
            <a:off x="8355478" y="6638349"/>
            <a:ext cx="38365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CIDFont+F3"/>
              </a:rPr>
              <a:t>Johnson, Whittington, and Scholes, Exploring Strategy, 9th ed., ©Pearson Education Ltd.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709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r, person, van&#10;&#10;Description automatically generated">
            <a:extLst>
              <a:ext uri="{FF2B5EF4-FFF2-40B4-BE49-F238E27FC236}">
                <a16:creationId xmlns:a16="http://schemas.microsoft.com/office/drawing/2014/main" id="{D66B1048-F741-48DB-A485-B3AF6AE4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b="10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B128C-8E1D-47AA-8995-AFC2D961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4" y="217807"/>
            <a:ext cx="4733372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Resources &amp; Capabilities </a:t>
            </a:r>
            <a:r>
              <a:rPr lang="en-IE" sz="4000" b="1" dirty="0">
                <a:solidFill>
                  <a:schemeClr val="accent1"/>
                </a:solidFill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BB6D-A01D-44FB-9289-DF861220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8994"/>
            <a:ext cx="4989443" cy="3816626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When analysing a company, it is important to analyse its Resources &amp; Capabilities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Together, they can tell where a company hides its potential.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 are everything the company owns .They can be divided into: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Tangible Resources.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Intangible Resources.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Human Resources.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Capabilities are what the company can do with its Resources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think that one of them is more important than the other is a common mistake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 need Capabilities and Capabilities     without Resources is nonsense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 matter how powerful a car is:                                     without a driver it is just a bunch                           of steel</a:t>
            </a:r>
          </a:p>
          <a:p>
            <a:endParaRPr lang="en-IE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3AC80D-E7A7-4CD2-B1BA-482F139CC09D}"/>
              </a:ext>
            </a:extLst>
          </p:cNvPr>
          <p:cNvSpPr txBox="1"/>
          <p:nvPr/>
        </p:nvSpPr>
        <p:spPr>
          <a:xfrm>
            <a:off x="6014832" y="6447514"/>
            <a:ext cx="617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Image Source: dailymail.co.uk/sciencetech/article – The blindman convinced Google launch self-driving car firm,  Steve Mahan revealed person ride without Google engineer onboard,13</a:t>
            </a:r>
            <a:r>
              <a:rPr lang="en-IE" sz="1000" baseline="30000" dirty="0">
                <a:solidFill>
                  <a:schemeClr val="bg1"/>
                </a:solidFill>
              </a:rPr>
              <a:t>th</a:t>
            </a:r>
            <a:r>
              <a:rPr lang="en-IE" sz="1000" dirty="0">
                <a:solidFill>
                  <a:schemeClr val="bg1"/>
                </a:solidFill>
              </a:rPr>
              <a:t> December 2016</a:t>
            </a:r>
          </a:p>
        </p:txBody>
      </p:sp>
    </p:spTree>
    <p:extLst>
      <p:ext uri="{BB962C8B-B14F-4D97-AF65-F5344CB8AC3E}">
        <p14:creationId xmlns:p14="http://schemas.microsoft.com/office/powerpoint/2010/main" val="416740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C5511D5-FDCE-41D5-909C-AC7EED581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5" b="59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FE0E6-B5D0-42FF-90B8-ED5C4201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Scanning the Environment </a:t>
            </a:r>
          </a:p>
        </p:txBody>
      </p:sp>
    </p:spTree>
    <p:extLst>
      <p:ext uri="{BB962C8B-B14F-4D97-AF65-F5344CB8AC3E}">
        <p14:creationId xmlns:p14="http://schemas.microsoft.com/office/powerpoint/2010/main" val="31761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6E75-4493-42B5-84DF-9429A69D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Analysis Tools</a:t>
            </a:r>
            <a:br>
              <a:rPr lang="en-IE" b="1" dirty="0">
                <a:solidFill>
                  <a:schemeClr val="accent1"/>
                </a:solidFill>
              </a:rPr>
            </a:br>
            <a:r>
              <a:rPr lang="en-IE" b="1" dirty="0">
                <a:solidFill>
                  <a:schemeClr val="accent1"/>
                </a:solidFill>
              </a:rPr>
              <a:t>Business Environment Layers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F0ACAA10-D78D-4677-B479-817B6AAD8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377" r="1270" b="1500"/>
          <a:stretch/>
        </p:blipFill>
        <p:spPr>
          <a:xfrm>
            <a:off x="3191257" y="1938529"/>
            <a:ext cx="5806440" cy="47365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0858A-12DE-45F5-8CA8-5FE77B81A7B6}"/>
              </a:ext>
            </a:extLst>
          </p:cNvPr>
          <p:cNvSpPr txBox="1"/>
          <p:nvPr/>
        </p:nvSpPr>
        <p:spPr>
          <a:xfrm>
            <a:off x="1511046" y="2723126"/>
            <a:ext cx="1360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accent1"/>
                </a:solidFill>
              </a:rPr>
              <a:t>PESTLE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DD785-8A53-4CC0-8C2B-BF7D6EEDEA75}"/>
              </a:ext>
            </a:extLst>
          </p:cNvPr>
          <p:cNvSpPr txBox="1"/>
          <p:nvPr/>
        </p:nvSpPr>
        <p:spPr>
          <a:xfrm>
            <a:off x="246888" y="3925287"/>
            <a:ext cx="294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accent1"/>
                </a:solidFill>
              </a:rPr>
              <a:t>Strategic 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54D45-AE53-4A7C-B1B9-0C7664B1F0BF}"/>
              </a:ext>
            </a:extLst>
          </p:cNvPr>
          <p:cNvSpPr txBox="1"/>
          <p:nvPr/>
        </p:nvSpPr>
        <p:spPr>
          <a:xfrm>
            <a:off x="9317738" y="3925286"/>
            <a:ext cx="2266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accent1"/>
                </a:solidFill>
              </a:rPr>
              <a:t>Five Forces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296BDE-E934-4B6A-8E8F-1E41198BD29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871216" y="2487168"/>
            <a:ext cx="2093976" cy="528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D3CF0C-3F99-4871-9871-6B60A51D2F30}"/>
              </a:ext>
            </a:extLst>
          </p:cNvPr>
          <p:cNvCxnSpPr>
            <a:cxnSpLocks/>
          </p:cNvCxnSpPr>
          <p:nvPr/>
        </p:nvCxnSpPr>
        <p:spPr>
          <a:xfrm flipV="1">
            <a:off x="3099818" y="3307901"/>
            <a:ext cx="2404871" cy="953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2BEA75-1299-4EC0-BE9C-26E7B195BF88}"/>
              </a:ext>
            </a:extLst>
          </p:cNvPr>
          <p:cNvCxnSpPr>
            <a:cxnSpLocks/>
          </p:cNvCxnSpPr>
          <p:nvPr/>
        </p:nvCxnSpPr>
        <p:spPr>
          <a:xfrm>
            <a:off x="3099818" y="4261105"/>
            <a:ext cx="2587750" cy="1069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B11612-A432-48D0-A1CA-12A9FA2FD8B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995160" y="2932716"/>
            <a:ext cx="2322578" cy="128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7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29644C2-426C-44D2-ABA7-7873AC5E34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7523"/>
          <a:stretch/>
        </p:blipFill>
        <p:spPr>
          <a:xfrm rot="5400000">
            <a:off x="2666997" y="-2666999"/>
            <a:ext cx="6858000" cy="12192001"/>
          </a:xfrm>
        </p:spPr>
      </p:pic>
    </p:spTree>
    <p:extLst>
      <p:ext uri="{BB962C8B-B14F-4D97-AF65-F5344CB8AC3E}">
        <p14:creationId xmlns:p14="http://schemas.microsoft.com/office/powerpoint/2010/main" val="267595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, whiteboard&#10;&#10;Description automatically generated">
            <a:extLst>
              <a:ext uri="{FF2B5EF4-FFF2-40B4-BE49-F238E27FC236}">
                <a16:creationId xmlns:a16="http://schemas.microsoft.com/office/drawing/2014/main" id="{6DD411A7-FC26-436C-A2D5-C9B6FFCD2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F1A43-882E-4B4C-8FF1-4F235D75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8" y="365487"/>
            <a:ext cx="5273336" cy="1043409"/>
          </a:xfrm>
        </p:spPr>
        <p:txBody>
          <a:bodyPr>
            <a:no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Analysis Tools</a:t>
            </a:r>
            <a:br>
              <a:rPr lang="en-IE" sz="4000" b="1" dirty="0">
                <a:solidFill>
                  <a:schemeClr val="accent1"/>
                </a:solidFill>
              </a:rPr>
            </a:br>
            <a:r>
              <a:rPr lang="en-GB" sz="4000" b="1" dirty="0">
                <a:solidFill>
                  <a:schemeClr val="accent1"/>
                </a:solidFill>
              </a:rPr>
              <a:t>Layers of the Business Environment</a:t>
            </a:r>
            <a:endParaRPr lang="en-IE" sz="40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3587A5-B1FF-4330-AA18-5B2D699C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0766"/>
            <a:ext cx="4582884" cy="3774172"/>
          </a:xfrm>
        </p:spPr>
        <p:txBody>
          <a:bodyPr anchor="t">
            <a:normAutofit/>
          </a:bodyPr>
          <a:lstStyle/>
          <a:p>
            <a:pPr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PESTLE</a:t>
            </a:r>
          </a:p>
          <a:p>
            <a:pPr lvl="1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Marco Environment</a:t>
            </a:r>
          </a:p>
          <a:p>
            <a:pPr lvl="0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Five Forces</a:t>
            </a:r>
          </a:p>
          <a:p>
            <a:pPr lvl="1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Industry (or Sector)</a:t>
            </a:r>
          </a:p>
          <a:p>
            <a:pPr lvl="0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Strategic Groups</a:t>
            </a:r>
          </a:p>
          <a:p>
            <a:pPr lvl="1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Competitors</a:t>
            </a:r>
          </a:p>
          <a:p>
            <a:pPr lvl="1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Markets</a:t>
            </a:r>
          </a:p>
          <a:p>
            <a:pPr lvl="0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Strategic Capabilities </a:t>
            </a:r>
          </a:p>
          <a:p>
            <a:pPr lvl="1">
              <a:lnSpc>
                <a:spcPct val="6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Organisation</a:t>
            </a:r>
          </a:p>
          <a:p>
            <a:pPr lvl="0"/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137186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677E97E-E5B0-431C-85F0-FBB6E17B1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72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057B8-30B1-4695-B189-D85D9BA4F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walking, people&#10;&#10;Description automatically generated">
            <a:extLst>
              <a:ext uri="{FF2B5EF4-FFF2-40B4-BE49-F238E27FC236}">
                <a16:creationId xmlns:a16="http://schemas.microsoft.com/office/drawing/2014/main" id="{0AEB3908-B3CF-4DFD-91CE-A0F0BF0E8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9091" b="17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7DB84-24D9-48C9-A29B-A48568F6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636"/>
            <a:ext cx="5033639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What is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4145-C54E-444E-ABCF-C0A8EF12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3" y="1420427"/>
            <a:ext cx="5178015" cy="3948856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is getting things done through others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 managers work in organisations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Organizations are collections of people who work together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is the coordination of their actions to achieve the goals of the organisation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is planning, organizing, leading and controlling of human &amp; other resources to achieve organizational goals effectively and efficiently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Managers get </a:t>
            </a:r>
            <a:r>
              <a:rPr lang="en-GB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things done through the organisation</a:t>
            </a:r>
          </a:p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right systems and environment</a:t>
            </a:r>
          </a:p>
          <a:p>
            <a:pPr>
              <a:lnSpc>
                <a:spcPct val="100000"/>
              </a:lnSpc>
            </a:pPr>
            <a:r>
              <a:rPr lang="en-IE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Organizations need good managers</a:t>
            </a:r>
          </a:p>
          <a:p>
            <a:pPr>
              <a:lnSpc>
                <a:spcPct val="70000"/>
              </a:lnSpc>
            </a:pP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867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9975D12-02F5-4DA0-B812-AC4718AE5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14749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A1803-FD22-4802-9411-EB3D1126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7" y="208250"/>
            <a:ext cx="406264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Management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AF13-1A8D-43CA-80AA-AB9CB7F9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3" y="1251659"/>
            <a:ext cx="4858418" cy="4163719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Three categories of skills:</a:t>
            </a:r>
          </a:p>
          <a:p>
            <a:pPr marL="685800" lvl="2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Conceptual,</a:t>
            </a:r>
          </a:p>
          <a:p>
            <a:pPr marL="685800" lvl="2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Human</a:t>
            </a:r>
          </a:p>
          <a:p>
            <a:pPr marL="685800" lvl="2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Technical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degree of the skills may vary but all managers must possess the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skills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application of management skills change as managers move up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hierarchy</a:t>
            </a:r>
          </a:p>
        </p:txBody>
      </p:sp>
    </p:spTree>
    <p:extLst>
      <p:ext uri="{BB962C8B-B14F-4D97-AF65-F5344CB8AC3E}">
        <p14:creationId xmlns:p14="http://schemas.microsoft.com/office/powerpoint/2010/main" val="14801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DCAA-F5A0-43F0-A15D-9D3C6A97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Relationship of Skills to Management</a:t>
            </a: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60573ED2-8084-4C01-81BD-EC5B3EA17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2579" r="5851" b="13401"/>
          <a:stretch/>
        </p:blipFill>
        <p:spPr>
          <a:xfrm>
            <a:off x="1342007" y="1690688"/>
            <a:ext cx="9507985" cy="4910137"/>
          </a:xfrm>
        </p:spPr>
      </p:pic>
    </p:spTree>
    <p:extLst>
      <p:ext uri="{BB962C8B-B14F-4D97-AF65-F5344CB8AC3E}">
        <p14:creationId xmlns:p14="http://schemas.microsoft.com/office/powerpoint/2010/main" val="366497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B084-96DE-4291-8D5A-F90D2C95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49"/>
            <a:ext cx="10515600" cy="1325563"/>
          </a:xfrm>
        </p:spPr>
        <p:txBody>
          <a:bodyPr/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What Do Managers DO? (Murray, 2010)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48A723-0865-4DA9-9239-B14E5E3DF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390717"/>
              </p:ext>
            </p:extLst>
          </p:nvPr>
        </p:nvGraphicFramePr>
        <p:xfrm>
          <a:off x="571500" y="1305017"/>
          <a:ext cx="10515600" cy="54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81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FD28-60B5-43D0-981F-CC1DA6BD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The Process of Management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5EC6F-A8C8-4CBD-963C-0A41855CA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497976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8A09405-3233-480C-B793-9E7621383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99876"/>
              </p:ext>
            </p:extLst>
          </p:nvPr>
        </p:nvGraphicFramePr>
        <p:xfrm>
          <a:off x="838199" y="1827336"/>
          <a:ext cx="1122655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733AE6-C6C6-4A49-A96A-2BF5C94D9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048799"/>
              </p:ext>
            </p:extLst>
          </p:nvPr>
        </p:nvGraphicFramePr>
        <p:xfrm>
          <a:off x="-218985" y="2959541"/>
          <a:ext cx="2882284" cy="288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2A6DB2E-F721-40FF-A48C-213199AC8D76}"/>
              </a:ext>
            </a:extLst>
          </p:cNvPr>
          <p:cNvSpPr/>
          <p:nvPr/>
        </p:nvSpPr>
        <p:spPr>
          <a:xfrm>
            <a:off x="2704902" y="3849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8A4E75-5CD5-468B-8F93-0388E9BCAE34}"/>
              </a:ext>
            </a:extLst>
          </p:cNvPr>
          <p:cNvSpPr/>
          <p:nvPr/>
        </p:nvSpPr>
        <p:spPr>
          <a:xfrm>
            <a:off x="8550293" y="3849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F9D9F35-F1E6-46FA-BC99-689B2F9E3AE1}"/>
              </a:ext>
            </a:extLst>
          </p:cNvPr>
          <p:cNvSpPr/>
          <p:nvPr/>
        </p:nvSpPr>
        <p:spPr>
          <a:xfrm>
            <a:off x="5853684" y="5046743"/>
            <a:ext cx="484632" cy="241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26A84C0-E4E2-47CA-95B5-C2ABAB41FAA3}"/>
              </a:ext>
            </a:extLst>
          </p:cNvPr>
          <p:cNvSpPr/>
          <p:nvPr/>
        </p:nvSpPr>
        <p:spPr>
          <a:xfrm rot="10800000">
            <a:off x="5853684" y="2895683"/>
            <a:ext cx="484632" cy="241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7A958AA-DA91-4DC6-9A7C-A25B96EAA601}"/>
              </a:ext>
            </a:extLst>
          </p:cNvPr>
          <p:cNvSpPr/>
          <p:nvPr/>
        </p:nvSpPr>
        <p:spPr>
          <a:xfrm rot="16200000">
            <a:off x="6981341" y="4008839"/>
            <a:ext cx="484632" cy="181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119814C-27B6-4916-B454-9B9079F4FD0E}"/>
              </a:ext>
            </a:extLst>
          </p:cNvPr>
          <p:cNvSpPr/>
          <p:nvPr/>
        </p:nvSpPr>
        <p:spPr>
          <a:xfrm rot="5400000">
            <a:off x="4717081" y="3992909"/>
            <a:ext cx="468880" cy="181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95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iletry, cosmetic, colorful&#10;&#10;Description automatically generated">
            <a:extLst>
              <a:ext uri="{FF2B5EF4-FFF2-40B4-BE49-F238E27FC236}">
                <a16:creationId xmlns:a16="http://schemas.microsoft.com/office/drawing/2014/main" id="{B0132E32-A6E3-44C9-9A25-F6410A172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r="9091" b="212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2A303-E9F6-4181-B52E-0473B56A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232937"/>
            <a:ext cx="4062643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Organisational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36E8-2444-4017-B94C-24E594BB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3" y="1509273"/>
            <a:ext cx="4893929" cy="3755185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Organisation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Social entity that is goal directed and deliberately </a:t>
            </a: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structured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Organisational Effectiveness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Providing a product or service that </a:t>
            </a: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customers value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Organisational Efficiency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Amount of resources used to </a:t>
            </a: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achieve an organizational goal</a:t>
            </a:r>
          </a:p>
        </p:txBody>
      </p:sp>
    </p:spTree>
    <p:extLst>
      <p:ext uri="{BB962C8B-B14F-4D97-AF65-F5344CB8AC3E}">
        <p14:creationId xmlns:p14="http://schemas.microsoft.com/office/powerpoint/2010/main" val="4200756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4AE7-403F-4B6B-9C2B-4B2FBA4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Management Styles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7FAE0E-6C1E-4F85-98AF-68D4329E1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905744"/>
              </p:ext>
            </p:extLst>
          </p:nvPr>
        </p:nvGraphicFramePr>
        <p:xfrm>
          <a:off x="838200" y="1825624"/>
          <a:ext cx="10515597" cy="463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8745841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4255855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43713610"/>
                    </a:ext>
                  </a:extLst>
                </a:gridCol>
              </a:tblGrid>
              <a:tr h="457518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57781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Intuiting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Analytical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87139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578119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7702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Inspiring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Engaging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Informing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77699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Passionate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Helpful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Reliable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7053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Realistic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Determined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49057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Imagining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Organising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71527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Seeing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Doing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Thinking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851141"/>
                  </a:ext>
                </a:extLst>
              </a:tr>
              <a:tr h="457518">
                <a:tc>
                  <a:txBody>
                    <a:bodyPr/>
                    <a:lstStyle/>
                    <a:p>
                      <a:r>
                        <a:rPr lang="en-IE" dirty="0"/>
                        <a:t>‘The possibilities are endless’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‘Consider it done’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‘That’s Prefect’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2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6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C3B3-6A64-4C9E-AE1B-67F0B153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00" y="279400"/>
            <a:ext cx="4238625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Theory &amp;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E130-1EE9-4799-AC7F-ABA52455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812"/>
            <a:ext cx="5992427" cy="480218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“Every practice rests on theory, even if the practitioner themselves are unaware of it”                   </a:t>
            </a: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(Drucker, 1986:40)</a:t>
            </a:r>
          </a:p>
          <a:p>
            <a:pPr>
              <a:lnSpc>
                <a:spcPct val="70000"/>
              </a:lnSpc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"…theory is needed precisely because reality is so complicated.“                                      (Penrose, 1959:11)</a:t>
            </a:r>
            <a:endParaRPr lang="en-I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2E75FD-8B90-460F-99D2-C5DF6BBCD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2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701EF9-D5CD-4560-A204-24E779A61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4EDD5-3F1C-4B8C-AC64-DCAE4F650E93}"/>
              </a:ext>
            </a:extLst>
          </p:cNvPr>
          <p:cNvSpPr txBox="1"/>
          <p:nvPr/>
        </p:nvSpPr>
        <p:spPr>
          <a:xfrm>
            <a:off x="7651723" y="6611779"/>
            <a:ext cx="4601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hlinkClick r:id="rId3"/>
              </a:rPr>
              <a:t>www.changeboard.com/</a:t>
            </a:r>
            <a:r>
              <a:rPr lang="en-IE" sz="1000" dirty="0"/>
              <a:t> where do you sit on Mintzberg’s arts science, craft triangle?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44724-994E-4200-A7D3-A2C8EDA5445F}"/>
              </a:ext>
            </a:extLst>
          </p:cNvPr>
          <p:cNvSpPr txBox="1"/>
          <p:nvPr/>
        </p:nvSpPr>
        <p:spPr>
          <a:xfrm>
            <a:off x="64363" y="6611779"/>
            <a:ext cx="62010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Source: Mintzberg, H. (2009), Managing, London, Prentice Hall.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286939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F1A5-EC84-4895-B9F6-1E37C1BE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0" i="0" dirty="0">
                <a:solidFill>
                  <a:srgbClr val="333333"/>
                </a:solidFill>
                <a:effectLst/>
                <a:latin typeface="SharpSans"/>
              </a:rPr>
              <a:t> </a:t>
            </a:r>
            <a:r>
              <a:rPr lang="en-GB" sz="4900" b="1" dirty="0">
                <a:solidFill>
                  <a:schemeClr val="accent1"/>
                </a:solidFill>
              </a:rPr>
              <a:t>Mintzberg &amp; </a:t>
            </a:r>
            <a:r>
              <a:rPr lang="en-GB" sz="4900" b="1" dirty="0" err="1">
                <a:solidFill>
                  <a:schemeClr val="accent1"/>
                </a:solidFill>
              </a:rPr>
              <a:t>Patwell</a:t>
            </a:r>
            <a:r>
              <a:rPr lang="en-GB" sz="4900" b="1" dirty="0">
                <a:solidFill>
                  <a:schemeClr val="accent1"/>
                </a:solidFill>
              </a:rPr>
              <a:t> (2008) </a:t>
            </a:r>
            <a:br>
              <a:rPr lang="en-GB" b="0" i="0" dirty="0">
                <a:solidFill>
                  <a:srgbClr val="333333"/>
                </a:solidFill>
                <a:effectLst/>
                <a:latin typeface="SharpSans"/>
              </a:rPr>
            </a:b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BF6390-E50F-41B4-90B2-3E5BA1020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03803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31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8C0B-439E-41DD-A45E-8AE21D82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1325563"/>
          </a:xfrm>
        </p:spPr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The Functions of Management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EF730F-3376-4174-BE96-EFC750356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92256"/>
              </p:ext>
            </p:extLst>
          </p:nvPr>
        </p:nvGraphicFramePr>
        <p:xfrm>
          <a:off x="838200" y="1455938"/>
          <a:ext cx="10515600" cy="507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47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outdoor, person, older&#10;&#10;Description automatically generated">
            <a:extLst>
              <a:ext uri="{FF2B5EF4-FFF2-40B4-BE49-F238E27FC236}">
                <a16:creationId xmlns:a16="http://schemas.microsoft.com/office/drawing/2014/main" id="{FE453382-4EF0-4522-B664-4CF2EC0A0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75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86661-C554-4837-9B8C-4647599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92" y="159653"/>
            <a:ext cx="3066338" cy="104340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Planning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5BC3-BBB9-4F05-A532-297C6AAB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3" y="1090857"/>
            <a:ext cx="5042517" cy="4245783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ongoing step, and can be highly specialized based on</a:t>
            </a:r>
          </a:p>
          <a:p>
            <a:pPr lvl="1">
              <a:lnSpc>
                <a:spcPct val="7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Organizational goals</a:t>
            </a:r>
          </a:p>
          <a:p>
            <a:pPr lvl="1">
              <a:lnSpc>
                <a:spcPct val="7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Division goals</a:t>
            </a:r>
          </a:p>
          <a:p>
            <a:pPr lvl="1">
              <a:lnSpc>
                <a:spcPct val="7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Departmental goals</a:t>
            </a:r>
          </a:p>
          <a:p>
            <a:pPr lvl="1">
              <a:lnSpc>
                <a:spcPct val="7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Team goals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up to the manager to recognize which goals need to be planned within their individual area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“I love it when a plan comes together”                                                      John "Hannibal" Smith, The A-Team 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324733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30E3679D-F177-4F44-B81B-CE34EDD8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13255" r="162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0ABF-6628-4A27-A754-04780583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07" y="232937"/>
            <a:ext cx="2170511" cy="1043409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Leading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E5E8-BA42-4D12-A526-55919C07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1" y="1402672"/>
            <a:ext cx="4740677" cy="3799643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Goes beyond simply managing tasks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involves communicating, motivating, inspiring, and encouraging employees towards a higher level of productivity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all managers are leaders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employee will follow the directions of a manager because they have 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employee will voluntarily follow the directions of a leader because they believe in who he or she is as a person, what he or she stands for, and for the manner in which they are inspired by the leader</a:t>
            </a: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040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olorful, several&#10;&#10;Description automatically generated">
            <a:extLst>
              <a:ext uri="{FF2B5EF4-FFF2-40B4-BE49-F238E27FC236}">
                <a16:creationId xmlns:a16="http://schemas.microsoft.com/office/drawing/2014/main" id="{180F27B1-E0D8-4A8F-8215-F394BC521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r="9091" b="14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0701F-1EF2-48BC-AE09-CFC06988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89" y="159653"/>
            <a:ext cx="2791948" cy="104340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Organising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51EF-1B58-4514-8D83-32CC279F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03061"/>
            <a:ext cx="4891597" cy="4194561"/>
          </a:xfrm>
        </p:spPr>
        <p:txBody>
          <a:bodyPr anchor="t">
            <a:noAutofit/>
          </a:bodyPr>
          <a:lstStyle/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 determines how s/he will distribute resources and organise employees according to the plan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manager will need to identify different roles and ensure that adequate resources are assigned to implement the plan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manager will also need to delegate authority, assign work, and provide direction so that the team can work towards the objective</a:t>
            </a: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3469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925AF117-3DC5-4479-91C5-8D222A46E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091" b="55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1689C-D01D-4EF8-80ED-900761F9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80" y="232937"/>
            <a:ext cx="3182566" cy="104340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Controlling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A37F-5295-48C4-9925-9B04971C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3" y="1125425"/>
            <a:ext cx="5186892" cy="4068011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Ensuring all other functions of the organization are in place and are operating successfully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Controlling involves establishing performance standards and monitoring the output of employees to ensure each employee’s performance meets those standards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controlling process often leads to the identification of situations and problems that need to be addressed by creating new performance standards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level of performance affects the success of all aspects of </a:t>
            </a: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                    organisation</a:t>
            </a:r>
          </a:p>
        </p:txBody>
      </p:sp>
    </p:spTree>
    <p:extLst>
      <p:ext uri="{BB962C8B-B14F-4D97-AF65-F5344CB8AC3E}">
        <p14:creationId xmlns:p14="http://schemas.microsoft.com/office/powerpoint/2010/main" val="4101956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E622D-1A92-4AE1-BBF2-0B0F22E4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88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54BCB-15EE-4C92-9959-15DE7C9A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96" y="232937"/>
            <a:ext cx="2241533" cy="104340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Staffing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A39C-C2F9-4A5C-9CE3-99DE0E15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49407"/>
            <a:ext cx="5184558" cy="384403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Controls all recruitment and personnel needs of the organisation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main purpose of staffing is to hire the right people for the right jobs to achieve the objectives of the organisation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Staffing involves more than just recruitment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Also encompasses training and development, performance appraisals, promotions and transfers</a:t>
            </a:r>
          </a:p>
          <a:p>
            <a:pPr>
              <a:lnSpc>
                <a:spcPct val="70000"/>
              </a:lnSpc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Without the staffing function, the business would fail because the business would not be properly staffed to                     meet its goals</a:t>
            </a:r>
            <a:endParaRPr lang="en-IE" sz="2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5198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F153-8DC4-4227-A6AC-32FB9E75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Horizontal &amp; Vertical Management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08E2EF-0598-40CC-92CB-300173EE6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096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99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E5D2-CAC4-4033-87A6-D018BFAA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Management Levels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2658078-FC02-4799-B9CF-40BBBB35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1890752"/>
            <a:ext cx="7019926" cy="436707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38E13-62CB-40AD-B6F5-35FC3E64453E}"/>
              </a:ext>
            </a:extLst>
          </p:cNvPr>
          <p:cNvSpPr txBox="1"/>
          <p:nvPr/>
        </p:nvSpPr>
        <p:spPr>
          <a:xfrm>
            <a:off x="5095875" y="6657945"/>
            <a:ext cx="7199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Source: Adapted from Thomas V. </a:t>
            </a:r>
            <a:r>
              <a:rPr lang="en-GB" sz="700" b="0" i="0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Bonoma</a:t>
            </a:r>
            <a:r>
              <a:rPr lang="en-GB" sz="7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 and Joseph C. Lawler, “Chutes and Ladders: Growing the General Manager,” Sloan Management Review (Spring 1989), 27-37.</a:t>
            </a:r>
            <a:endParaRPr lang="en-IE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ople&#10;&#10;Description automatically generated">
            <a:extLst>
              <a:ext uri="{FF2B5EF4-FFF2-40B4-BE49-F238E27FC236}">
                <a16:creationId xmlns:a16="http://schemas.microsoft.com/office/drawing/2014/main" id="{0B8FAE6F-7484-49E5-A1C0-AE48EDCE4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7D210-3D09-45A1-AD6F-C698384A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5487"/>
            <a:ext cx="4727160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Evolution of Management Thought</a:t>
            </a:r>
            <a:br>
              <a:rPr lang="en-IE" sz="2300" b="0" i="0" u="none" strike="noStrike" baseline="0" dirty="0">
                <a:latin typeface="CIDFont+F1"/>
              </a:rPr>
            </a:br>
            <a:endParaRPr lang="en-IE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C4D2-C3CE-4514-BA56-F04A86C4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77881"/>
            <a:ext cx="4962618" cy="3781886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practice is as old as human civilization - people started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living together in groups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Every human group requires management and the history of humanity is full of organizational and </a:t>
            </a:r>
            <a:r>
              <a:rPr lang="en-GB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behavioral</a:t>
            </a: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activities - the ‘social animal’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However, the study of Management is predominantly a 20</a:t>
            </a:r>
            <a:r>
              <a:rPr lang="en-GB" sz="24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Century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phenomena</a:t>
            </a:r>
          </a:p>
        </p:txBody>
      </p:sp>
    </p:spTree>
    <p:extLst>
      <p:ext uri="{BB962C8B-B14F-4D97-AF65-F5344CB8AC3E}">
        <p14:creationId xmlns:p14="http://schemas.microsoft.com/office/powerpoint/2010/main" val="2718449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95606F4-1402-4B04-9BDD-E2D7DE6C4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6A721-CE7E-4944-9319-78E68A47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83" y="338026"/>
            <a:ext cx="4062643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Management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2520-04D6-45E9-8D03-8434DC10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8807"/>
            <a:ext cx="4062642" cy="2754086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Level</a:t>
            </a:r>
          </a:p>
          <a:p>
            <a:pPr>
              <a:lnSpc>
                <a:spcPct val="70000"/>
              </a:lnSpc>
            </a:pPr>
            <a:r>
              <a:rPr lang="en-IE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Middle Level</a:t>
            </a:r>
          </a:p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4233834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4A3EF2-D253-4D8C-9A8C-6276286516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660794"/>
              </p:ext>
            </p:extLst>
          </p:nvPr>
        </p:nvGraphicFramePr>
        <p:xfrm>
          <a:off x="467139" y="801894"/>
          <a:ext cx="11290852" cy="560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05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BE98A14-7036-4A05-A5D6-DBE1CE476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B289A-D292-4A0D-9BDE-2E21C92B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94" y="365487"/>
            <a:ext cx="4062643" cy="1043409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Top Level  Management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5A9C-0E07-4C51-954E-AD51766F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7313"/>
            <a:ext cx="4979504" cy="3801479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Consists of board of directors, chief executive or managing director</a:t>
            </a:r>
          </a:p>
          <a:p>
            <a:pPr>
              <a:lnSpc>
                <a:spcPct val="70000"/>
              </a:lnSpc>
            </a:pPr>
            <a:r>
              <a:rPr lang="en-GB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Ultimate source of authority and it manages goals and policies for an enterprise</a:t>
            </a:r>
          </a:p>
          <a:p>
            <a:pPr>
              <a:lnSpc>
                <a:spcPct val="70000"/>
              </a:lnSpc>
            </a:pPr>
            <a:r>
              <a:rPr lang="en-GB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devotes more time on planning </a:t>
            </a:r>
            <a:r>
              <a:rPr lang="en-IE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coordinating functions</a:t>
            </a:r>
          </a:p>
        </p:txBody>
      </p:sp>
    </p:spTree>
    <p:extLst>
      <p:ext uri="{BB962C8B-B14F-4D97-AF65-F5344CB8AC3E}">
        <p14:creationId xmlns:p14="http://schemas.microsoft.com/office/powerpoint/2010/main" val="3435539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DDE04-8C10-48CC-B5CC-93F930D5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68" y="189442"/>
            <a:ext cx="5181510" cy="167156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Top Management Role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524B-E0BF-4AE2-B6E0-82E89DE6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2" y="1789043"/>
            <a:ext cx="6361043" cy="5068957"/>
          </a:xfrm>
        </p:spPr>
        <p:txBody>
          <a:bodyPr>
            <a:normAutofit fontScale="62500" lnSpcReduction="20000"/>
          </a:bodyPr>
          <a:lstStyle/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Lays down the objectives and broad policies of the enterprise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Issues necessary instructions for preparation of department budgets, procedures, </a:t>
            </a:r>
            <a:r>
              <a:rPr lang="en-IE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schedules etc.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Prepares strategic plans &amp; policies for the enterprise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Appoints the executive for middle level i.e. departmental managers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Controls &amp; coordinates the activities of all the departments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for maintaining a contact with the outside world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Provides guidance and direction.</a:t>
            </a:r>
          </a:p>
          <a:p>
            <a:r>
              <a:rPr lang="en-GB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towards the shareholders for the performance of </a:t>
            </a:r>
            <a:r>
              <a:rPr lang="en-IE" sz="3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enterprise</a:t>
            </a:r>
          </a:p>
          <a:p>
            <a:endParaRPr lang="en-IE" sz="14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1A185DB-5096-49F4-801F-806DFBD1B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8" y="89452"/>
            <a:ext cx="5712631" cy="67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6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1F486C0E-27F7-41B8-BF9A-2B0F06F36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FE8E-EB00-42D9-A496-2CCF1B1B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28" y="357381"/>
            <a:ext cx="362778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900" b="1" dirty="0">
                <a:solidFill>
                  <a:schemeClr val="accent1"/>
                </a:solidFill>
              </a:rPr>
              <a:t>Middle Level Management</a:t>
            </a:r>
            <a:br>
              <a:rPr lang="en-IE" sz="2800" b="0" i="0" u="none" strike="noStrike" baseline="0" dirty="0">
                <a:latin typeface="CIDFont+F9"/>
              </a:rPr>
            </a:b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CCE6-823D-47CF-AEEA-8CC44828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60443"/>
            <a:ext cx="4989443" cy="3737113"/>
          </a:xfrm>
        </p:spPr>
        <p:txBody>
          <a:bodyPr anchor="t">
            <a:normAutofit fontScale="40000" lnSpcReduction="20000"/>
          </a:bodyPr>
          <a:lstStyle/>
          <a:p>
            <a:r>
              <a:rPr lang="en-GB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Branch, departmental, area managers etc.</a:t>
            </a:r>
          </a:p>
          <a:p>
            <a:r>
              <a:rPr lang="en-GB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to the top management for the functioning of their department</a:t>
            </a:r>
          </a:p>
          <a:p>
            <a:r>
              <a:rPr lang="en-GB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Devote more time to organisational and directional functions</a:t>
            </a:r>
          </a:p>
          <a:p>
            <a:r>
              <a:rPr lang="en-GB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small organization, may be only one layer of middle level of management but in big enterprises, there may be senior and </a:t>
            </a:r>
            <a:r>
              <a:rPr lang="en-IE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junior middle level management</a:t>
            </a:r>
          </a:p>
          <a:p>
            <a:pPr fontAlgn="base"/>
            <a:r>
              <a:rPr lang="en-GB" sz="4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“Watch the growth of middle level management. Don't automatically fill vacant jobs. Leave some positions unfilled for 6-8 months to see what happens. You will find you won't need to fill some            of them.“ (Donald Rumsfeld)</a:t>
            </a:r>
          </a:p>
          <a:p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3202737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, suit, person&#10;&#10;Description automatically generated">
            <a:extLst>
              <a:ext uri="{FF2B5EF4-FFF2-40B4-BE49-F238E27FC236}">
                <a16:creationId xmlns:a16="http://schemas.microsoft.com/office/drawing/2014/main" id="{97E2D0EA-70EA-49D4-A4BC-8ADB3D886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11499-50E4-4FBB-A550-54396DBA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487"/>
            <a:ext cx="470635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Supervisory/Operative Management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33A6-B935-411A-BE40-1D502731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4334"/>
            <a:ext cx="5033639" cy="3738661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Consists of supervisors, forepersons, section officers, team leaders etc. 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According to R.C. Davis, “Supervisory management refers to those executives whose work has to be largely with personal oversight and direction of operative employees”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other words, they are concerned with direction and controlling function of management</a:t>
            </a: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6181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855DC8F6-E55B-47C3-A59F-72A0C2D1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56C89-C31C-4CAD-8E12-35DA559A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481"/>
            <a:ext cx="4820477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Middle Management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5292-2FB2-4E3A-8DDF-02832F2C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3" y="1605406"/>
            <a:ext cx="5138530" cy="3709543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Execute the plans of the organization in accordance with the policies and directives of the </a:t>
            </a:r>
            <a:r>
              <a:rPr lang="en-I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management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Make plans for the sub-units of the organization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Participate in employment &amp; training of lower level management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Interpret and explain policies from top level management to lower level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for coordinating the activities within the division or department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Sends important reports and other important data to top level management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Evaluate performance of junior managers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for inspiring lower level managers                  towards better performance</a:t>
            </a:r>
            <a:endParaRPr lang="en-IE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4920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37DF-93D0-4688-A0EB-1161F9B9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463"/>
            <a:ext cx="653415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Supervisory/Operative Management Role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020B-104E-4850-9D1F-9A692E15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" y="1562470"/>
            <a:ext cx="6534150" cy="52955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Assign jobs and tasks to various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Guide and instruct workers for day to day activities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for the quality as well as quantity of production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Entrusted with the responsibility of maintaining good relations in the organization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Communicate workers problems, suggestions, and recommendatory appeals etc to the higher level and higher level goals and objectives to the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Help to solve the grievances of the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Supervise &amp; guide the sub-ordinates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Responsible for providing training to the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Arrange necessary materials, machines, tools etc for getting the things done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Prepare periodical reports about the performance of the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Ensure discipline in the enterprise</a:t>
            </a:r>
          </a:p>
          <a:p>
            <a:pPr>
              <a:lnSpc>
                <a:spcPct val="120000"/>
              </a:lnSpc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Motivate workers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Image builders of the enterprise because they are in direct contact with the workers</a:t>
            </a: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5A97A9-A37D-4363-B980-BA2B0564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0"/>
            <a:ext cx="5648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91FF-ADAF-4A6B-973F-446CBD94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0" y="422172"/>
            <a:ext cx="6387547" cy="1325563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Information for Managers</a:t>
            </a:r>
            <a:br>
              <a:rPr lang="en-IE" b="1" dirty="0">
                <a:solidFill>
                  <a:schemeClr val="accent1"/>
                </a:solidFill>
              </a:rPr>
            </a:br>
            <a:r>
              <a:rPr lang="en-GB" sz="2200" b="1" dirty="0">
                <a:solidFill>
                  <a:schemeClr val="accent1"/>
                </a:solidFill>
              </a:rPr>
              <a:t>Loudon &amp; Loudon (1998), Types of Information Systems</a:t>
            </a:r>
            <a:br>
              <a:rPr lang="en-IE" sz="2200" b="1" dirty="0">
                <a:solidFill>
                  <a:schemeClr val="accent1"/>
                </a:solidFill>
              </a:rPr>
            </a:br>
            <a:endParaRPr lang="en-IE" sz="2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282B-A31B-4652-B98D-D922B7E9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0" y="1974798"/>
            <a:ext cx="6310105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Managers</a:t>
            </a: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Frequently formulate and control strategy but may also involve others in the process</a:t>
            </a:r>
          </a:p>
          <a:p>
            <a:pPr>
              <a:lnSpc>
                <a:spcPct val="120000"/>
              </a:lnSpc>
            </a:pPr>
            <a:r>
              <a:rPr lang="en-GB" sz="4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Middle and Lower Level Managers </a:t>
            </a: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Have to meet strategic objectives and deal with constraints</a:t>
            </a:r>
          </a:p>
          <a:p>
            <a:pPr>
              <a:lnSpc>
                <a:spcPct val="120000"/>
              </a:lnSpc>
            </a:pPr>
            <a:r>
              <a:rPr lang="en-IE" sz="45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 Managers </a:t>
            </a:r>
            <a:endParaRPr lang="en-IE" sz="45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Communicate strategy to their teams</a:t>
            </a: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Contribute to the formation of strategy through ideas </a:t>
            </a:r>
            <a:r>
              <a:rPr lang="en-IE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feedback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15ECE15-F18F-4676-9F00-EE692EC7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289007"/>
            <a:ext cx="5426765" cy="6435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86349-6E54-4767-92DE-C5E53D512F3F}"/>
              </a:ext>
            </a:extLst>
          </p:cNvPr>
          <p:cNvSpPr txBox="1"/>
          <p:nvPr/>
        </p:nvSpPr>
        <p:spPr>
          <a:xfrm>
            <a:off x="9001957" y="6622742"/>
            <a:ext cx="31160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800" dirty="0"/>
              <a:t>https://paginas.fe.up.pt/~acbrito/laudon/ch2/chpt2-1fulltext.htm</a:t>
            </a:r>
          </a:p>
        </p:txBody>
      </p:sp>
    </p:spTree>
    <p:extLst>
      <p:ext uri="{BB962C8B-B14F-4D97-AF65-F5344CB8AC3E}">
        <p14:creationId xmlns:p14="http://schemas.microsoft.com/office/powerpoint/2010/main" val="3864301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2448-A531-42CC-A30B-B7BCD2F0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Hierarchical Levels and Importance of Leader and Liaison Roles</a:t>
            </a: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C81801-DCD3-4230-86D8-461FF9884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62125"/>
            <a:ext cx="714375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A968F-5543-416D-8F9A-676DE1BF7558}"/>
              </a:ext>
            </a:extLst>
          </p:cNvPr>
          <p:cNvSpPr txBox="1"/>
          <p:nvPr/>
        </p:nvSpPr>
        <p:spPr>
          <a:xfrm>
            <a:off x="6629400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Source: C. Christopher Lee, Ph.D, (2013) Introduction to management: innovate management in a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8411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AC3D4-8F61-43E8-B2F8-FB64B6A7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40" y="221353"/>
            <a:ext cx="6002110" cy="1495425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Evolution of Management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F1CEC-0935-4D8B-A155-82CDFF02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8130"/>
            <a:ext cx="6838790" cy="49198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Classical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Represented by scientific management thought, administrative management and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bureaucracy</a:t>
            </a:r>
          </a:p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Behavioural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Represented human relation movement and behavioural approach</a:t>
            </a:r>
          </a:p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Modern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Represented quantitative approach, system approach and contingency approach</a:t>
            </a:r>
            <a:endParaRPr lang="en-I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8A4614B-9BD1-4DB3-93F7-ADAD80EE0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55" y="1"/>
            <a:ext cx="508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9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unset, sky, nature&#10;&#10;Description automatically generated">
            <a:extLst>
              <a:ext uri="{FF2B5EF4-FFF2-40B4-BE49-F238E27FC236}">
                <a16:creationId xmlns:a16="http://schemas.microsoft.com/office/drawing/2014/main" id="{0BB6C3B9-EF59-47FF-90CB-101D35A39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r="9091" b="5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D476A-5271-44DE-84AC-671B9CF6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987" y="762210"/>
            <a:ext cx="5441858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Making the Leap: Becoming a New Manager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D2C9-A792-4252-B39A-6C102CFA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0797"/>
            <a:ext cx="4918229" cy="3294778"/>
          </a:xfrm>
        </p:spPr>
        <p:txBody>
          <a:bodyPr anchor="t">
            <a:normAutofit lnSpcReduction="10000"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Organisations often promote star performers to management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Becoming a manager is a transformation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Move from being a doer to a coordinator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Many new managers expect more freedom to make changes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Successful managers build teams and networks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Many make the transformation in a                         “trial by fire”</a:t>
            </a:r>
            <a:endParaRPr lang="en-IE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454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74E1E2E3-96BA-4D56-93FD-8CACF347E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r="9091" b="93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48B52-B469-479A-A93A-0A42429F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3" y="359084"/>
            <a:ext cx="4812885" cy="1321292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Do You Want To Be A Manager? 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F710-CDCC-4A19-A0CB-46F5B013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74372"/>
            <a:ext cx="5295901" cy="3436820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Increased workload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challenge of supervising former peers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headache of responsibility for other people 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Being caught in the middle 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Make more money 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Creating opportunity to make change/difference 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Respect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Honour</a:t>
            </a:r>
            <a:endParaRPr lang="en-IE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0287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5EE9A-BB2C-4054-9765-9EDA5BF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674" y="276223"/>
            <a:ext cx="4802121" cy="1495425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Manager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FC004-3FE7-49D5-97EA-5CC71FDC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71648"/>
            <a:ext cx="7658922" cy="508635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 roles are important to understand but they are interconnected, i.e. not discrete activities</a:t>
            </a:r>
          </a:p>
          <a:p>
            <a:pPr>
              <a:lnSpc>
                <a:spcPct val="7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Managers need time to plan and think strategically</a:t>
            </a:r>
            <a:endParaRPr lang="en-IE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Adventures in multitasking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Activity characterized by variety, fragmentation and brevity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 than nine minutes on most activities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Managers shift gears quickly</a:t>
            </a:r>
          </a:p>
          <a:p>
            <a:pPr>
              <a:lnSpc>
                <a:spcPct val="70000"/>
              </a:lnSpc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Life on speed dial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 at unrelenting pace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Interrupted by disturbances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Always working (catching up)</a:t>
            </a:r>
          </a:p>
        </p:txBody>
      </p:sp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CB6A4E1-DEBB-40D0-97E0-D3A8000C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21" y="0"/>
            <a:ext cx="4530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22F7-B822-4C73-80AC-A5785A33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55600"/>
            <a:ext cx="11258550" cy="132556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Making the Leap from Individual Performer to Manager</a:t>
            </a:r>
            <a:endParaRPr lang="en-IE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0B9C5C-9490-434B-8F10-D4488F4C7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23316"/>
              </p:ext>
            </p:extLst>
          </p:nvPr>
        </p:nvGraphicFramePr>
        <p:xfrm>
          <a:off x="838200" y="1825625"/>
          <a:ext cx="105156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268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44C6F-AAF7-4D60-BE5C-92DE8162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5" y="367718"/>
            <a:ext cx="7335469" cy="184328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The Nature of Managerial Work (Mintzberg)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845D-521F-4EC4-BA6B-339B8A95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5" y="2400472"/>
            <a:ext cx="7124354" cy="445752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role is a set of specific tasks a person performs because of the position they hold</a:t>
            </a:r>
          </a:p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Roles are directed inside as well as outside the organisation</a:t>
            </a:r>
          </a:p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There are 3 broad role categories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GB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Interpersonal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GB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Informational</a:t>
            </a:r>
          </a:p>
          <a:p>
            <a:pPr marL="685800" lvl="2">
              <a:lnSpc>
                <a:spcPct val="70000"/>
              </a:lnSpc>
              <a:spcBef>
                <a:spcPts val="1000"/>
              </a:spcBef>
            </a:pPr>
            <a:r>
              <a:rPr lang="en-GB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Decisional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F9C9481-3793-4362-8CA3-0C9D2E07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472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1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212724-5F94-4D22-ADBC-75E3998B0EE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878866"/>
              </p:ext>
            </p:extLst>
          </p:nvPr>
        </p:nvGraphicFramePr>
        <p:xfrm>
          <a:off x="742950" y="0"/>
          <a:ext cx="10515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945EE1-3E74-41CD-A043-83B388794994}"/>
              </a:ext>
            </a:extLst>
          </p:cNvPr>
          <p:cNvSpPr txBox="1"/>
          <p:nvPr/>
        </p:nvSpPr>
        <p:spPr>
          <a:xfrm>
            <a:off x="6276975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GB" sz="700" dirty="0">
                <a:solidFill>
                  <a:schemeClr val="accent1"/>
                </a:solidFill>
                <a:latin typeface="Open Sans" panose="020B0606030504020204" pitchFamily="34" charset="0"/>
              </a:rPr>
              <a:t>Source Adapted from; Mintzberg, H. (1973). The Nature of Managerial Work. New York: Harper &amp; Row and Managerial Work: Analysis from Observation Henry Mintzberg Management Science, Vol. 18, No. 2, Application Series. (Oct., 1971), pp. B97-B110.</a:t>
            </a:r>
            <a:endParaRPr lang="en-IE" sz="700" dirty="0">
              <a:solidFill>
                <a:schemeClr val="accent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04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E1CCAC-67E5-455B-B8AD-52EFCE16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State-of-the-Art Management Competencies for Today’s World</a:t>
            </a: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EEF6CDCD-6E30-45A2-B43E-4B6528468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690688"/>
            <a:ext cx="7553325" cy="47979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54342-A07D-455E-802C-CC4AA2EB139B}"/>
              </a:ext>
            </a:extLst>
          </p:cNvPr>
          <p:cNvSpPr txBox="1"/>
          <p:nvPr/>
        </p:nvSpPr>
        <p:spPr>
          <a:xfrm>
            <a:off x="6380086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Source: C. Christopher Lee, Ph.D, (2013) Introduction to management: innovate management in a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2586845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2FD3E-6F06-4F41-AD79-0C6A1601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13" y="211854"/>
            <a:ext cx="3807187" cy="1661335"/>
          </a:xfrm>
        </p:spPr>
        <p:txBody>
          <a:bodyPr>
            <a:norm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When Skills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F603-6069-4F33-B09C-5FC89DA8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3189"/>
            <a:ext cx="6610815" cy="49848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Unethical behaviour has been in the media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During turbulent times, managers must apply their skills</a:t>
            </a:r>
          </a:p>
          <a:p>
            <a:pPr>
              <a:lnSpc>
                <a:spcPct val="80000"/>
              </a:lnSpc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Common management flaws: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listening to customers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Misinterpreting signals from marketplace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building teams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Inability to execute strategies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ailure</a:t>
            </a: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to comprehend and adapt to change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Poor communication and interpersonal skills</a:t>
            </a:r>
            <a:endParaRPr lang="en-IE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3D86C9D-D854-487E-B68A-CB6C47B8B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"/>
          <a:stretch/>
        </p:blipFill>
        <p:spPr>
          <a:xfrm>
            <a:off x="6613864" y="10"/>
            <a:ext cx="5578135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9458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9B3E-1060-449A-BDCC-E3A476D2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442"/>
            <a:ext cx="9448799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Top Causes of Manager Failure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(</a:t>
            </a:r>
            <a:r>
              <a:rPr lang="en-IE" b="1" dirty="0" err="1">
                <a:solidFill>
                  <a:schemeClr val="accent1"/>
                </a:solidFill>
              </a:rPr>
              <a:t>Logenecker</a:t>
            </a:r>
            <a:r>
              <a:rPr lang="en-IE" b="1" dirty="0">
                <a:solidFill>
                  <a:schemeClr val="accent1"/>
                </a:solidFill>
              </a:rPr>
              <a:t>, Neubert &amp; Fink, 2007)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CF5F9B-C7EC-454D-BFA5-866203BD9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1" y="1783219"/>
            <a:ext cx="7610475" cy="48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52F56-79C2-4622-B745-1FD07434406D}"/>
              </a:ext>
            </a:extLst>
          </p:cNvPr>
          <p:cNvSpPr txBox="1"/>
          <p:nvPr/>
        </p:nvSpPr>
        <p:spPr>
          <a:xfrm>
            <a:off x="6629400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Source: C. Christopher Lee, Ph.D, (2013) Introduction to management: innovate management in a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3688056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, window&#10;&#10;Description automatically generated">
            <a:extLst>
              <a:ext uri="{FF2B5EF4-FFF2-40B4-BE49-F238E27FC236}">
                <a16:creationId xmlns:a16="http://schemas.microsoft.com/office/drawing/2014/main" id="{2A0719A8-AC09-44D9-A2EC-C5E7A93F7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4149-CF94-4953-A7E0-9C16F9E2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372" y="571310"/>
            <a:ext cx="5090256" cy="1043409"/>
          </a:xfrm>
        </p:spPr>
        <p:txBody>
          <a:bodyPr>
            <a:normAutofit fontScale="90000"/>
          </a:bodyPr>
          <a:lstStyle/>
          <a:p>
            <a:pPr algn="r">
              <a:lnSpc>
                <a:spcPct val="70000"/>
              </a:lnSpc>
              <a:spcBef>
                <a:spcPts val="1000"/>
              </a:spcBef>
            </a:pPr>
            <a:r>
              <a:rPr lang="en-GB" b="1" dirty="0">
                <a:solidFill>
                  <a:schemeClr val="accent1"/>
                </a:solidFill>
              </a:rPr>
              <a:t>Innovative Management for the New Workplace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F8EE-C019-4E7E-93CF-1FB81C58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4371"/>
            <a:ext cx="5308847" cy="3623251"/>
          </a:xfrm>
        </p:spPr>
        <p:txBody>
          <a:bodyPr anchor="t">
            <a:normAutofit/>
          </a:bodyPr>
          <a:lstStyle/>
          <a:p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Rapid environmental shifts:</a:t>
            </a:r>
          </a:p>
          <a:p>
            <a:pPr marL="685800" lvl="2">
              <a:spcBef>
                <a:spcPts val="1000"/>
              </a:spcBef>
            </a:pPr>
            <a:r>
              <a:rPr lang="en-IE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Pandemic</a:t>
            </a:r>
          </a:p>
          <a:p>
            <a:pPr marL="685800" lvl="2">
              <a:spcBef>
                <a:spcPts val="1000"/>
              </a:spcBef>
            </a:pPr>
            <a:r>
              <a:rPr lang="en-IE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Technology</a:t>
            </a:r>
          </a:p>
          <a:p>
            <a:pPr marL="685800" lvl="2">
              <a:spcBef>
                <a:spcPts val="1000"/>
              </a:spcBef>
            </a:pPr>
            <a:r>
              <a:rPr lang="en-IE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Globalization</a:t>
            </a:r>
          </a:p>
          <a:p>
            <a:pPr marL="685800" lvl="2">
              <a:spcBef>
                <a:spcPts val="1000"/>
              </a:spcBef>
            </a:pPr>
            <a:r>
              <a:rPr lang="en-IE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Shifting social values</a:t>
            </a:r>
          </a:p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the new workplace, work is                                free-flowing, complex and flexible</a:t>
            </a:r>
          </a:p>
          <a:p>
            <a:pPr marL="228600" lvl="1">
              <a:spcBef>
                <a:spcPts val="1000"/>
              </a:spcBef>
            </a:pPr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Success depends on innovation and continuous improvement</a:t>
            </a:r>
            <a:endParaRPr lang="en-IE" sz="2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677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5D920-2383-401E-AD4E-1CA1B83C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1" r="4550" b="124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353C3-B62B-47F8-BE6E-F0F4B92D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027" y="365481"/>
            <a:ext cx="5048250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 Management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2C85-A870-463D-B176-F780EDDE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4372"/>
            <a:ext cx="5295900" cy="3654878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Broad chronological periods;-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1500 BC Egyptians using a number of management techniques;</a:t>
            </a:r>
          </a:p>
          <a:p>
            <a:pPr lvl="1">
              <a:lnSpc>
                <a:spcPct val="70000"/>
              </a:lnSpc>
            </a:pP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planning, organising, controlling, record keeping</a:t>
            </a: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1340 </a:t>
            </a:r>
            <a:r>
              <a:rPr lang="en-GB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Paccioli</a:t>
            </a:r>
            <a:r>
              <a:rPr lang="en-GB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‘the father of accounting’ published a book on </a:t>
            </a: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Double-entry Bookkeeping</a:t>
            </a:r>
          </a:p>
          <a:p>
            <a:pPr>
              <a:lnSpc>
                <a:spcPct val="70000"/>
              </a:lnSpc>
            </a:pPr>
            <a:r>
              <a:rPr lang="en-IE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1770 First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132087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tanding, night sky&#10;&#10;Description automatically generated">
            <a:extLst>
              <a:ext uri="{FF2B5EF4-FFF2-40B4-BE49-F238E27FC236}">
                <a16:creationId xmlns:a16="http://schemas.microsoft.com/office/drawing/2014/main" id="{28941082-0524-4CE0-AECC-8A24B7C21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57EC2-5222-43E5-860D-05CD4C2D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" y="498025"/>
            <a:ext cx="4750741" cy="1043409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en-IE" b="1" dirty="0">
                <a:solidFill>
                  <a:schemeClr val="accent1"/>
                </a:solidFill>
              </a:rPr>
              <a:t>Future Management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9E4F-207F-4066-9BD3-076A9576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4372"/>
            <a:ext cx="5104660" cy="3543352"/>
          </a:xfrm>
        </p:spPr>
        <p:txBody>
          <a:bodyPr anchor="t">
            <a:normAutofit/>
          </a:bodyPr>
          <a:lstStyle/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Greater collaboration across functions, levels, customers, and </a:t>
            </a: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companies</a:t>
            </a:r>
          </a:p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Riskier experimentation and learning are key values</a:t>
            </a:r>
          </a:p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Knowledge management and information sharing</a:t>
            </a:r>
          </a:p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More challenges and changes are on the horizon!</a:t>
            </a:r>
          </a:p>
          <a:p>
            <a:r>
              <a:rPr lang="en-GB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exciting time in management</a:t>
            </a:r>
            <a:endParaRPr lang="en-IE" sz="2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775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62C685B-09A4-4D0B-B1CA-2CB6F290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02022-B889-4CF1-A806-E486EC1B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5" y="352424"/>
            <a:ext cx="4812885" cy="1043409"/>
          </a:xfrm>
        </p:spPr>
        <p:txBody>
          <a:bodyPr>
            <a:no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Modern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BEF1-57D0-46DF-8CE1-4D8D6E15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5" y="1543049"/>
            <a:ext cx="5250609" cy="3571875"/>
          </a:xfrm>
        </p:spPr>
        <p:txBody>
          <a:bodyPr anchor="t">
            <a:normAutofit fontScale="40000" lnSpcReduction="20000"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1870 Second Industrial Revolution </a:t>
            </a:r>
          </a:p>
          <a:p>
            <a:pPr lvl="1"/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Emerging requirement for professional manager.</a:t>
            </a:r>
          </a:p>
          <a:p>
            <a:pPr lvl="1"/>
            <a:r>
              <a:rPr lang="en-GB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Separation of ownership and control</a:t>
            </a:r>
          </a:p>
          <a:p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1916 “Administration </a:t>
            </a:r>
            <a:r>
              <a:rPr lang="en-IE" sz="4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Industrielle</a:t>
            </a:r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IE" sz="4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Generale</a:t>
            </a:r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 – Henri Fayol </a:t>
            </a:r>
          </a:p>
          <a:p>
            <a:pPr lvl="1"/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Attempt to clarify the </a:t>
            </a:r>
            <a:r>
              <a:rPr lang="en-GB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range of tasks performed by managers</a:t>
            </a:r>
          </a:p>
          <a:p>
            <a:pPr lvl="1"/>
            <a:r>
              <a:rPr lang="en-GB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Five elements, forecasting &amp; planning; </a:t>
            </a:r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organising; commanding; coordinating; controlling</a:t>
            </a:r>
          </a:p>
          <a:p>
            <a:r>
              <a:rPr lang="en-GB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1973 – Mintzberg</a:t>
            </a:r>
          </a:p>
          <a:p>
            <a:pPr lvl="1"/>
            <a:r>
              <a:rPr lang="en-GB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is not about function, it                                       is concerned with what </a:t>
            </a:r>
            <a:r>
              <a:rPr lang="en-IE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managers                             actually do</a:t>
            </a:r>
          </a:p>
        </p:txBody>
      </p:sp>
    </p:spTree>
    <p:extLst>
      <p:ext uri="{BB962C8B-B14F-4D97-AF65-F5344CB8AC3E}">
        <p14:creationId xmlns:p14="http://schemas.microsoft.com/office/powerpoint/2010/main" val="402684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6F3249B-E754-49CE-8961-8BC3136FD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2" y="643466"/>
            <a:ext cx="9667795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EB247-1A05-4D69-8D4F-9AB1D1E933EF}"/>
              </a:ext>
            </a:extLst>
          </p:cNvPr>
          <p:cNvSpPr txBox="1"/>
          <p:nvPr/>
        </p:nvSpPr>
        <p:spPr>
          <a:xfrm>
            <a:off x="8342051" y="6338821"/>
            <a:ext cx="374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https://worldmanagementsurvey.org/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793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red&#10;&#10;Description automatically generated">
            <a:extLst>
              <a:ext uri="{FF2B5EF4-FFF2-40B4-BE49-F238E27FC236}">
                <a16:creationId xmlns:a16="http://schemas.microsoft.com/office/drawing/2014/main" id="{36D59DAF-CADC-49E7-B7FC-3ABB14C9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9DE6B-9AC6-45AF-AC5E-021FD2E2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83" y="159653"/>
            <a:ext cx="2307283" cy="1043409"/>
          </a:xfrm>
        </p:spPr>
        <p:txBody>
          <a:bodyPr>
            <a:norm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The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2973-3315-4A50-9F33-1FBCC082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3062"/>
            <a:ext cx="4895850" cy="4226188"/>
          </a:xfrm>
        </p:spPr>
        <p:txBody>
          <a:bodyPr anchor="t">
            <a:normAutofit/>
          </a:bodyPr>
          <a:lstStyle/>
          <a:p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it?</a:t>
            </a:r>
          </a:p>
          <a:p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administrative unit?</a:t>
            </a:r>
          </a:p>
          <a:p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collection of productive resources?</a:t>
            </a:r>
          </a:p>
          <a:p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collection of competencies?</a:t>
            </a:r>
          </a:p>
          <a:p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does it work?</a:t>
            </a:r>
          </a:p>
          <a:p>
            <a:r>
              <a:rPr lang="en-IE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makes it work</a:t>
            </a:r>
            <a:r>
              <a:rPr lang="en-I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76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3584</Words>
  <Application>Microsoft Macintosh PowerPoint</Application>
  <PresentationFormat>Widescreen</PresentationFormat>
  <Paragraphs>493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CIDFont+F1</vt:lpstr>
      <vt:lpstr>CIDFont+F3</vt:lpstr>
      <vt:lpstr>CIDFont+F9</vt:lpstr>
      <vt:lpstr>Open Sans</vt:lpstr>
      <vt:lpstr>SharpSans</vt:lpstr>
      <vt:lpstr>Office Theme</vt:lpstr>
      <vt:lpstr>Introduction</vt:lpstr>
      <vt:lpstr>PowerPoint Presentation</vt:lpstr>
      <vt:lpstr>Theory &amp; Practice</vt:lpstr>
      <vt:lpstr>Evolution of Management Thought </vt:lpstr>
      <vt:lpstr>Evolution of Management Thought</vt:lpstr>
      <vt:lpstr> Management Origins</vt:lpstr>
      <vt:lpstr>Modern Management </vt:lpstr>
      <vt:lpstr>PowerPoint Presentation</vt:lpstr>
      <vt:lpstr>The Firm</vt:lpstr>
      <vt:lpstr>Resources &amp; Competences</vt:lpstr>
      <vt:lpstr>Components of Strategic Capabilities</vt:lpstr>
      <vt:lpstr>Threshold &amp; Distinctive  Capabilities</vt:lpstr>
      <vt:lpstr>Threshold &amp; Distinctive Capabilities</vt:lpstr>
      <vt:lpstr>Resources &amp; Competences (Star Wars)</vt:lpstr>
      <vt:lpstr>PowerPoint Presentation</vt:lpstr>
      <vt:lpstr>Core Competences</vt:lpstr>
      <vt:lpstr>Resources &amp; Capabilities Summary </vt:lpstr>
      <vt:lpstr>Scanning the Environment </vt:lpstr>
      <vt:lpstr>Analysis Tools Business Environment Layers</vt:lpstr>
      <vt:lpstr>Analysis Tools Layers of the Business Environment</vt:lpstr>
      <vt:lpstr>PowerPoint Presentation</vt:lpstr>
      <vt:lpstr>PowerPoint Presentation</vt:lpstr>
      <vt:lpstr>What is Management </vt:lpstr>
      <vt:lpstr>Management Skills</vt:lpstr>
      <vt:lpstr>Relationship of Skills to Management</vt:lpstr>
      <vt:lpstr>What Do Managers DO? (Murray, 2010)</vt:lpstr>
      <vt:lpstr>The Process of Management</vt:lpstr>
      <vt:lpstr>Organisational Performance</vt:lpstr>
      <vt:lpstr>Management Styles</vt:lpstr>
      <vt:lpstr>PowerPoint Presentation</vt:lpstr>
      <vt:lpstr> Mintzberg &amp; Patwell (2008)  </vt:lpstr>
      <vt:lpstr>The Functions of Management</vt:lpstr>
      <vt:lpstr>Planning</vt:lpstr>
      <vt:lpstr>Leading </vt:lpstr>
      <vt:lpstr>Organising</vt:lpstr>
      <vt:lpstr>Controlling</vt:lpstr>
      <vt:lpstr>Staffing</vt:lpstr>
      <vt:lpstr>Horizontal &amp; Vertical Management Types</vt:lpstr>
      <vt:lpstr>Management Levels</vt:lpstr>
      <vt:lpstr>Management Levels </vt:lpstr>
      <vt:lpstr>PowerPoint Presentation</vt:lpstr>
      <vt:lpstr>Top Level  Management</vt:lpstr>
      <vt:lpstr>Top Management Role</vt:lpstr>
      <vt:lpstr>Middle Level Management </vt:lpstr>
      <vt:lpstr>Supervisory/Operative Management</vt:lpstr>
      <vt:lpstr>Middle Management Role</vt:lpstr>
      <vt:lpstr>Supervisory/Operative Management Role</vt:lpstr>
      <vt:lpstr>Information for Managers Loudon &amp; Loudon (1998), Types of Information Systems </vt:lpstr>
      <vt:lpstr>Hierarchical Levels and Importance of Leader and Liaison Roles</vt:lpstr>
      <vt:lpstr>Making the Leap: Becoming a New Manager</vt:lpstr>
      <vt:lpstr>Do You Want To Be A Manager? </vt:lpstr>
      <vt:lpstr>Manager Activities</vt:lpstr>
      <vt:lpstr>Making the Leap from Individual Performer to Manager</vt:lpstr>
      <vt:lpstr>The Nature of Managerial Work (Mintzberg)</vt:lpstr>
      <vt:lpstr>PowerPoint Presentation</vt:lpstr>
      <vt:lpstr>State-of-the-Art Management Competencies for Today’s World</vt:lpstr>
      <vt:lpstr>When Skills Fail</vt:lpstr>
      <vt:lpstr>Top Causes of Manager Failure (Logenecker, Neubert &amp; Fink, 2007)</vt:lpstr>
      <vt:lpstr>Innovative Management for the New Workplace</vt:lpstr>
      <vt:lpstr>Future Management Competencies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Management</dc:title>
  <dc:creator>Gillian Ward</dc:creator>
  <cp:lastModifiedBy>Corinna Barber</cp:lastModifiedBy>
  <cp:revision>5</cp:revision>
  <dcterms:created xsi:type="dcterms:W3CDTF">2021-04-29T20:10:55Z</dcterms:created>
  <dcterms:modified xsi:type="dcterms:W3CDTF">2021-06-28T10:56:55Z</dcterms:modified>
</cp:coreProperties>
</file>